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1"/>
  </p:notesMasterIdLst>
  <p:sldIdLst>
    <p:sldId id="265" r:id="rId5"/>
    <p:sldId id="323" r:id="rId6"/>
    <p:sldId id="410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412" r:id="rId19"/>
    <p:sldId id="388" r:id="rId20"/>
    <p:sldId id="389" r:id="rId21"/>
    <p:sldId id="390" r:id="rId22"/>
    <p:sldId id="394" r:id="rId23"/>
    <p:sldId id="393" r:id="rId24"/>
    <p:sldId id="395" r:id="rId25"/>
    <p:sldId id="391" r:id="rId26"/>
    <p:sldId id="392" r:id="rId27"/>
    <p:sldId id="396" r:id="rId28"/>
    <p:sldId id="397" r:id="rId29"/>
    <p:sldId id="398" r:id="rId30"/>
    <p:sldId id="413" r:id="rId31"/>
    <p:sldId id="414" r:id="rId32"/>
    <p:sldId id="399" r:id="rId33"/>
    <p:sldId id="400" r:id="rId34"/>
    <p:sldId id="403" r:id="rId35"/>
    <p:sldId id="405" r:id="rId36"/>
    <p:sldId id="407" r:id="rId37"/>
    <p:sldId id="402" r:id="rId38"/>
    <p:sldId id="401" r:id="rId39"/>
    <p:sldId id="406" r:id="rId40"/>
    <p:sldId id="404" r:id="rId41"/>
    <p:sldId id="408" r:id="rId42"/>
    <p:sldId id="409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6" r:id="rId54"/>
    <p:sldId id="425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6" r:id="rId72"/>
    <p:sldId id="443" r:id="rId73"/>
    <p:sldId id="444" r:id="rId74"/>
    <p:sldId id="445" r:id="rId75"/>
    <p:sldId id="447" r:id="rId76"/>
    <p:sldId id="448" r:id="rId77"/>
    <p:sldId id="449" r:id="rId78"/>
    <p:sldId id="450" r:id="rId79"/>
    <p:sldId id="451" r:id="rId80"/>
  </p:sldIdLst>
  <p:sldSz cx="9144000" cy="6858000" type="screen4x3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56"/>
    <a:srgbClr val="DFA42D"/>
    <a:srgbClr val="556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185E0-BDFA-4AEE-9416-212646A94DD4}" v="48" dt="2021-05-26T13:43:14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48" autoAdjust="0"/>
  </p:normalViewPr>
  <p:slideViewPr>
    <p:cSldViewPr snapToGrid="0">
      <p:cViewPr varScale="1">
        <p:scale>
          <a:sx n="67" d="100"/>
          <a:sy n="67" d="100"/>
        </p:scale>
        <p:origin x="19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B0CE7-8FF6-444A-BFD5-B31754800513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8573-D4C8-394F-AAAE-371E12FF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84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13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99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28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1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7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8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62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4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7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9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04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7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7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79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4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4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2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3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8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5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4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07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3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08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67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743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345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6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3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73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43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73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886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985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101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078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41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141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18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25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1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944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16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25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175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603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74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98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14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89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017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10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2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5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90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870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63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74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63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0649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8573-D4C8-394F-AAAE-371E12FFB8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2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9A651-DB7A-FE4B-9D55-0C526460B08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31E1D-7B71-984C-B5E9-602BA16E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BEECC44-B724-465F-A32F-D9A2A42C958B">
            <a:extLst>
              <a:ext uri="{FF2B5EF4-FFF2-40B4-BE49-F238E27FC236}">
                <a16:creationId xmlns:a16="http://schemas.microsoft.com/office/drawing/2014/main" id="{98CCA367-A797-44F2-8814-C3B72A03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5231"/>
            <a:ext cx="9144000" cy="610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F9014-A911-44CA-952F-DBE319F5A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62" y="2935692"/>
            <a:ext cx="5655076" cy="2304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602412-4469-42D6-9B2F-DB7C76B8914E}"/>
              </a:ext>
            </a:extLst>
          </p:cNvPr>
          <p:cNvSpPr txBox="1"/>
          <p:nvPr/>
        </p:nvSpPr>
        <p:spPr>
          <a:xfrm>
            <a:off x="603861" y="5240135"/>
            <a:ext cx="8182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Bebas Neue" charset="0"/>
              </a:rPr>
              <a:t>CHAMPION’S QUIZ &amp; CHALLENGES</a:t>
            </a:r>
            <a:br>
              <a:rPr lang="en-US" sz="32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Bebas Neue" charset="0"/>
              </a:rPr>
            </a:b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ebas Neue" charset="0"/>
              </a:rPr>
              <a:t>Do you have what it takes to be a champion?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ebas Neue" charset="0"/>
            </a:endParaRPr>
          </a:p>
          <a:p>
            <a:pPr algn="ctr"/>
            <a:endParaRPr lang="en-US" sz="800" dirty="0">
              <a:latin typeface="Source Sans Pro" panose="020B0503030403020204" pitchFamily="34" charset="0"/>
              <a:ea typeface="Zilla Slab Regular" pitchFamily="50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6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6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124" name="Picture 4" descr="Rotorua Museum, Rotorua - Eventfinda">
            <a:extLst>
              <a:ext uri="{FF2B5EF4-FFF2-40B4-BE49-F238E27FC236}">
                <a16:creationId xmlns:a16="http://schemas.microsoft.com/office/drawing/2014/main" id="{6BF2A898-5B8B-4865-AA10-FA38B200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5438"/>
            <a:ext cx="7620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7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7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6146" name="Picture 2" descr="Hobbiton™ Movie Set Tours | Tour in Waikato, New Zealand">
            <a:extLst>
              <a:ext uri="{FF2B5EF4-FFF2-40B4-BE49-F238E27FC236}">
                <a16:creationId xmlns:a16="http://schemas.microsoft.com/office/drawing/2014/main" id="{66EF77AC-67B5-47E0-AF97-3E92523CA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9" y="1601387"/>
            <a:ext cx="6577702" cy="37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6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8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9218" name="Picture 2" descr="Christchurch 2021 | Ultimate Guide To Where To Go, Eat &amp; Sleep in  Christchurch | Time Out">
            <a:extLst>
              <a:ext uri="{FF2B5EF4-FFF2-40B4-BE49-F238E27FC236}">
                <a16:creationId xmlns:a16="http://schemas.microsoft.com/office/drawing/2014/main" id="{393019D8-152D-4C79-B0A6-E1494F53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2023"/>
            <a:ext cx="60007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2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9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8194" name="Picture 2" descr="Car Rental Napier | DriveAway">
            <a:extLst>
              <a:ext uri="{FF2B5EF4-FFF2-40B4-BE49-F238E27FC236}">
                <a16:creationId xmlns:a16="http://schemas.microsoft.com/office/drawing/2014/main" id="{89669211-B26E-4C89-820D-0D51B9EE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2" y="1594014"/>
            <a:ext cx="6549656" cy="39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9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10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7170" name="Picture 2" descr="Hit The Road And Take In 8 Of The Best Scenic Drives In And Around Auckland  | Urban List NZ">
            <a:extLst>
              <a:ext uri="{FF2B5EF4-FFF2-40B4-BE49-F238E27FC236}">
                <a16:creationId xmlns:a16="http://schemas.microsoft.com/office/drawing/2014/main" id="{4E769E56-0DCC-47A6-8134-6AFAE23E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54" y="1474329"/>
            <a:ext cx="5761960" cy="43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4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Challenge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/>
              <a:t>Create the Tallest or largest structure with playing cards 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1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Famous Champions of Change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Can you </a:t>
            </a:r>
            <a:r>
              <a:rPr lang="en-US" sz="3200" dirty="0" err="1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identifty</a:t>
            </a:r>
            <a:r>
              <a:rPr lang="en-US" sz="32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 who they are?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“I have a dream, that one day this nation will rise up and live out the true meaning of it’s creed – we hold these truths to be self-evident: that all men are created equal.”</a:t>
            </a:r>
          </a:p>
        </p:txBody>
      </p:sp>
    </p:spTree>
    <p:extLst>
      <p:ext uri="{BB962C8B-B14F-4D97-AF65-F5344CB8AC3E}">
        <p14:creationId xmlns:p14="http://schemas.microsoft.com/office/powerpoint/2010/main" val="27952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“Be the change you wish to see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165240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“Float like a butterfly, sting like a bee.”</a:t>
            </a:r>
          </a:p>
        </p:txBody>
      </p:sp>
    </p:spTree>
    <p:extLst>
      <p:ext uri="{BB962C8B-B14F-4D97-AF65-F5344CB8AC3E}">
        <p14:creationId xmlns:p14="http://schemas.microsoft.com/office/powerpoint/2010/main" val="118077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Get into groups of 8!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The more diverse your group, the more diverse knowledge you have to help you.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“Imagination is more important than knowledge.”</a:t>
            </a:r>
          </a:p>
        </p:txBody>
      </p:sp>
    </p:spTree>
    <p:extLst>
      <p:ext uri="{BB962C8B-B14F-4D97-AF65-F5344CB8AC3E}">
        <p14:creationId xmlns:p14="http://schemas.microsoft.com/office/powerpoint/2010/main" val="276160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“We make a living by what we get, but we make life by what we give.”</a:t>
            </a:r>
          </a:p>
        </p:txBody>
      </p:sp>
    </p:spTree>
    <p:extLst>
      <p:ext uri="{BB962C8B-B14F-4D97-AF65-F5344CB8AC3E}">
        <p14:creationId xmlns:p14="http://schemas.microsoft.com/office/powerpoint/2010/main" val="172279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“Not all of us can do great things. But we can do small things with great love.”</a:t>
            </a:r>
          </a:p>
        </p:txBody>
      </p:sp>
    </p:spTree>
    <p:extLst>
      <p:ext uri="{BB962C8B-B14F-4D97-AF65-F5344CB8AC3E}">
        <p14:creationId xmlns:p14="http://schemas.microsoft.com/office/powerpoint/2010/main" val="2276383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“That’s one small step for man, one giant leap for mankind.”</a:t>
            </a:r>
          </a:p>
        </p:txBody>
      </p:sp>
    </p:spTree>
    <p:extLst>
      <p:ext uri="{BB962C8B-B14F-4D97-AF65-F5344CB8AC3E}">
        <p14:creationId xmlns:p14="http://schemas.microsoft.com/office/powerpoint/2010/main" val="254980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“How wonderful it is that nobody need wait a single moment before starting to improve the world.”</a:t>
            </a:r>
          </a:p>
        </p:txBody>
      </p:sp>
    </p:spTree>
    <p:extLst>
      <p:ext uri="{BB962C8B-B14F-4D97-AF65-F5344CB8AC3E}">
        <p14:creationId xmlns:p14="http://schemas.microsoft.com/office/powerpoint/2010/main" val="1679007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“To be or not to be, that is the question.”</a:t>
            </a:r>
          </a:p>
        </p:txBody>
      </p:sp>
    </p:spTree>
    <p:extLst>
      <p:ext uri="{BB962C8B-B14F-4D97-AF65-F5344CB8AC3E}">
        <p14:creationId xmlns:p14="http://schemas.microsoft.com/office/powerpoint/2010/main" val="714701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Which Champion said: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“Blessed are the poor in spirit, for theirs is the kingdom of Heaven.”</a:t>
            </a:r>
          </a:p>
        </p:txBody>
      </p:sp>
    </p:spTree>
    <p:extLst>
      <p:ext uri="{BB962C8B-B14F-4D97-AF65-F5344CB8AC3E}">
        <p14:creationId xmlns:p14="http://schemas.microsoft.com/office/powerpoint/2010/main" val="409950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Challenge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/>
              <a:t>Find the following items within your team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40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24" y="589833"/>
            <a:ext cx="86898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Challenge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/>
              <a:t>Find the following items within your team</a:t>
            </a:r>
            <a:br>
              <a:rPr lang="en-US" sz="3200" dirty="0"/>
            </a:br>
            <a:br>
              <a:rPr lang="en-US" sz="3200" dirty="0"/>
            </a:b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A15047-71B7-42FB-AE97-9A313F521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24" y="2274570"/>
            <a:ext cx="10925001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04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Bible Champions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Name the bible champion!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Music Round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Songs about Champions, community, and service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17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Because of my faith and my ability to hide the spies, my home was not destroyed.</a:t>
            </a:r>
          </a:p>
        </p:txBody>
      </p:sp>
    </p:spTree>
    <p:extLst>
      <p:ext uri="{BB962C8B-B14F-4D97-AF65-F5344CB8AC3E}">
        <p14:creationId xmlns:p14="http://schemas.microsoft.com/office/powerpoint/2010/main" val="473234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lived in a big fish for three days.</a:t>
            </a:r>
          </a:p>
        </p:txBody>
      </p:sp>
    </p:spTree>
    <p:extLst>
      <p:ext uri="{BB962C8B-B14F-4D97-AF65-F5344CB8AC3E}">
        <p14:creationId xmlns:p14="http://schemas.microsoft.com/office/powerpoint/2010/main" val="3344698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was the cousin of Esther who raised her like a daughter.</a:t>
            </a:r>
          </a:p>
        </p:txBody>
      </p:sp>
    </p:spTree>
    <p:extLst>
      <p:ext uri="{BB962C8B-B14F-4D97-AF65-F5344CB8AC3E}">
        <p14:creationId xmlns:p14="http://schemas.microsoft.com/office/powerpoint/2010/main" val="1389290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was the wife of Zechariah and the mother of John.</a:t>
            </a:r>
          </a:p>
        </p:txBody>
      </p:sp>
    </p:spTree>
    <p:extLst>
      <p:ext uri="{BB962C8B-B14F-4D97-AF65-F5344CB8AC3E}">
        <p14:creationId xmlns:p14="http://schemas.microsoft.com/office/powerpoint/2010/main" val="902820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was a prophetess who led Israel.</a:t>
            </a:r>
          </a:p>
        </p:txBody>
      </p:sp>
    </p:spTree>
    <p:extLst>
      <p:ext uri="{BB962C8B-B14F-4D97-AF65-F5344CB8AC3E}">
        <p14:creationId xmlns:p14="http://schemas.microsoft.com/office/powerpoint/2010/main" val="124140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did good deeds and charity in the town of Joppa.</a:t>
            </a:r>
          </a:p>
        </p:txBody>
      </p:sp>
    </p:spTree>
    <p:extLst>
      <p:ext uri="{BB962C8B-B14F-4D97-AF65-F5344CB8AC3E}">
        <p14:creationId xmlns:p14="http://schemas.microsoft.com/office/powerpoint/2010/main" val="538809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wrote a letter to the seven churches while I was on the island of Patmos.</a:t>
            </a:r>
          </a:p>
        </p:txBody>
      </p:sp>
    </p:spTree>
    <p:extLst>
      <p:ext uri="{BB962C8B-B14F-4D97-AF65-F5344CB8AC3E}">
        <p14:creationId xmlns:p14="http://schemas.microsoft.com/office/powerpoint/2010/main" val="224679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was taken to heaven in a windstorm.</a:t>
            </a:r>
          </a:p>
        </p:txBody>
      </p:sp>
    </p:spTree>
    <p:extLst>
      <p:ext uri="{BB962C8B-B14F-4D97-AF65-F5344CB8AC3E}">
        <p14:creationId xmlns:p14="http://schemas.microsoft.com/office/powerpoint/2010/main" val="2768405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became Queen of Persia in place of Vashti.</a:t>
            </a:r>
          </a:p>
        </p:txBody>
      </p:sp>
    </p:spTree>
    <p:extLst>
      <p:ext uri="{BB962C8B-B14F-4D97-AF65-F5344CB8AC3E}">
        <p14:creationId xmlns:p14="http://schemas.microsoft.com/office/powerpoint/2010/main" val="652008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621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 am I?</a:t>
            </a:r>
            <a:endParaRPr lang="en-US" sz="5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1818B-BBC5-40C2-B6E2-91840C0E2712}"/>
              </a:ext>
            </a:extLst>
          </p:cNvPr>
          <p:cNvSpPr/>
          <p:nvPr/>
        </p:nvSpPr>
        <p:spPr>
          <a:xfrm>
            <a:off x="1125415" y="2518384"/>
            <a:ext cx="6893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built the first temple.</a:t>
            </a:r>
          </a:p>
        </p:txBody>
      </p:sp>
    </p:spTree>
    <p:extLst>
      <p:ext uri="{BB962C8B-B14F-4D97-AF65-F5344CB8AC3E}">
        <p14:creationId xmlns:p14="http://schemas.microsoft.com/office/powerpoint/2010/main" val="364577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New Zealand Geography Round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Do you know your community?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08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22E0C1-F312-47F2-80F3-DF758457E83A}"/>
              </a:ext>
            </a:extLst>
          </p:cNvPr>
          <p:cNvSpPr/>
          <p:nvPr/>
        </p:nvSpPr>
        <p:spPr>
          <a:xfrm>
            <a:off x="152267" y="2244742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Challenge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/>
              <a:t>Create your best kiwi icon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3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Health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Were you paying attention?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2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1. What does ELIA stand for?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09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2. List the 7 dimensions of wellness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30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3. What does CHIP stand for?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42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4. What lifestyle diseases can CHIP positively impact?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86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5. When talking about peak flow, what body function are we talking about?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21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6. List 3 benefits of exercise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08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4233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7. Identify this body part 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pic>
        <p:nvPicPr>
          <p:cNvPr id="1026" name="Picture 2" descr="Spleen: Function, Location &amp; Problems | Live Science">
            <a:extLst>
              <a:ext uri="{FF2B5EF4-FFF2-40B4-BE49-F238E27FC236}">
                <a16:creationId xmlns:a16="http://schemas.microsoft.com/office/drawing/2014/main" id="{75F99C39-5D7A-4F9F-B46C-10DB91D4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84" y="1581150"/>
            <a:ext cx="5926455" cy="39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75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8. What’s the anatomical name for your funny bone?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pic>
        <p:nvPicPr>
          <p:cNvPr id="3" name="Picture 2" descr="A picture containing mountain, ground, nature, outdoor&#10;&#10;Description automatically generated">
            <a:extLst>
              <a:ext uri="{FF2B5EF4-FFF2-40B4-BE49-F238E27FC236}">
                <a16:creationId xmlns:a16="http://schemas.microsoft.com/office/drawing/2014/main" id="{BA11D637-CAFC-4A53-B4DF-40CD54D59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06" y="1487263"/>
            <a:ext cx="7876987" cy="4143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1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5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4233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9. Identify this body part 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pic>
        <p:nvPicPr>
          <p:cNvPr id="2050" name="Picture 2" descr="The Femur is the bone in the leg that connects to the pelvis">
            <a:extLst>
              <a:ext uri="{FF2B5EF4-FFF2-40B4-BE49-F238E27FC236}">
                <a16:creationId xmlns:a16="http://schemas.microsoft.com/office/drawing/2014/main" id="{7924DFAC-7492-4990-BCED-3943E973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0" y="1596128"/>
            <a:ext cx="3638550" cy="48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03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10. Where on your body can you find your hammer and anvil?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8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22E0C1-F312-47F2-80F3-DF758457E83A}"/>
              </a:ext>
            </a:extLst>
          </p:cNvPr>
          <p:cNvSpPr/>
          <p:nvPr/>
        </p:nvSpPr>
        <p:spPr>
          <a:xfrm>
            <a:off x="152267" y="2244742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Challenge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/>
              <a:t>Use your team to spell out “CHAMPION”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8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Discipleship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Were you paying attention?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2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1. What does SHAPE stand for?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34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2. Who were the first 2 disciples to follow Jesus?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54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3. Where do you find the Great </a:t>
            </a:r>
            <a:r>
              <a:rPr lang="en-US" sz="4400" dirty="0" err="1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Comission</a:t>
            </a: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4. What are the 3 </a:t>
            </a:r>
            <a:r>
              <a:rPr lang="en-US" sz="4400" dirty="0" err="1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Be’s</a:t>
            </a: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 of Discipleship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30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5. Finish this verse:</a:t>
            </a:r>
            <a:b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People will know you are my disciples if you__________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77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6. Judas was replaced by which disciple?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4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2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1026" name="Picture 2" descr="The 'gumboot' capital of the world. - Review of Gumboot Statue, Taihape,  New Zealand - Tripadvisor">
            <a:extLst>
              <a:ext uri="{FF2B5EF4-FFF2-40B4-BE49-F238E27FC236}">
                <a16:creationId xmlns:a16="http://schemas.microsoft.com/office/drawing/2014/main" id="{31727E57-675E-4DC5-AD3E-6E9BD3FB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0" y="1431449"/>
            <a:ext cx="6376589" cy="42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32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7. Which story do you find in Acts 29?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97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8. Finish this verse: </a:t>
            </a:r>
            <a:br>
              <a:rPr lang="en-US" sz="5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5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 am the vine 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35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9. Fill in the blank</a:t>
            </a:r>
            <a:b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Whoever wants to be my disciple must deny themselves, and take up their _____ and follow me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10. What did Jesus want his disciples to fish for?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8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22E0C1-F312-47F2-80F3-DF758457E83A}"/>
              </a:ext>
            </a:extLst>
          </p:cNvPr>
          <p:cNvSpPr/>
          <p:nvPr/>
        </p:nvSpPr>
        <p:spPr>
          <a:xfrm>
            <a:off x="152267" y="2244742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Challenge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/>
              <a:t>Do an acrostic CHAMPION puzzle 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319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54" y="2030013"/>
            <a:ext cx="868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ADRA</a:t>
            </a:r>
            <a:br>
              <a:rPr lang="en-US" sz="6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Were you paying attention?</a:t>
            </a:r>
            <a:endParaRPr lang="en-US" sz="60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2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1. What does SHAPE stand for?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18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2. What does ‘D’ stand for in ‘ADRA’?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110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3. Name 2 partners of ADRA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569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4. Complete this saying:</a:t>
            </a:r>
            <a:b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Aroha Mai (Love Received)</a:t>
            </a:r>
            <a:b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</a:b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__________ (_________)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2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3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2050" name="Picture 2" descr="App brings Hamilton Gardens to life">
            <a:extLst>
              <a:ext uri="{FF2B5EF4-FFF2-40B4-BE49-F238E27FC236}">
                <a16:creationId xmlns:a16="http://schemas.microsoft.com/office/drawing/2014/main" id="{D881B881-8F92-4E5E-89E8-91BC056C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9" y="1459043"/>
            <a:ext cx="7331741" cy="41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45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5. What % of kiwi’s identify as Christian?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9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6. Name a CTP project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33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7. Name one international disaster ADRA has responded to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764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8. What was the name of ADRA’s COVID-19 response in NZ?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87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9. Name one major funder of ADRA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80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54" y="2480775"/>
            <a:ext cx="9031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10. Name 5 ADRA staff or board members</a:t>
            </a:r>
            <a:endParaRPr lang="en-US" sz="5400" dirty="0"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686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BEECC44-B724-465F-A32F-D9A2A42C958B">
            <a:extLst>
              <a:ext uri="{FF2B5EF4-FFF2-40B4-BE49-F238E27FC236}">
                <a16:creationId xmlns:a16="http://schemas.microsoft.com/office/drawing/2014/main" id="{98CCA367-A797-44F2-8814-C3B72A03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5231"/>
            <a:ext cx="9144000" cy="610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F9014-A911-44CA-952F-DBE319F5A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62" y="2935692"/>
            <a:ext cx="5655076" cy="2304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602412-4469-42D6-9B2F-DB7C76B8914E}"/>
              </a:ext>
            </a:extLst>
          </p:cNvPr>
          <p:cNvSpPr txBox="1"/>
          <p:nvPr/>
        </p:nvSpPr>
        <p:spPr>
          <a:xfrm>
            <a:off x="603861" y="5240135"/>
            <a:ext cx="8182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ource Sans Pro Black" panose="020B0803030403020204" pitchFamily="34" charset="0"/>
                <a:ea typeface="Source Sans Pro Black" panose="020B0803030403020204" pitchFamily="34" charset="0"/>
                <a:cs typeface="Bebas Neue" charset="0"/>
              </a:rPr>
              <a:t>CHAMPION’S QUIZ &amp; CHALLENGES</a:t>
            </a:r>
            <a:br>
              <a:rPr lang="en-US" sz="3200" dirty="0">
                <a:latin typeface="Source Sans Pro Black" panose="020B0803030403020204" pitchFamily="34" charset="0"/>
                <a:ea typeface="Source Sans Pro Black" panose="020B0803030403020204" pitchFamily="34" charset="0"/>
                <a:cs typeface="Bebas Neue" charset="0"/>
              </a:rPr>
            </a:b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Bebas Neue" charset="0"/>
              </a:rPr>
              <a:t>And the winner is... </a:t>
            </a: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  <a:cs typeface="Bebas Neue" charset="0"/>
            </a:endParaRPr>
          </a:p>
          <a:p>
            <a:pPr algn="ctr"/>
            <a:endParaRPr lang="en-US" sz="800" dirty="0">
              <a:latin typeface="Source Sans Pro" panose="020B0503030403020204" pitchFamily="34" charset="0"/>
              <a:ea typeface="Zilla Slab Regular" pitchFamily="50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9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4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3074" name="Picture 2" descr="The 'most photographed' places in New Zealand | Stuff.co.nz">
            <a:extLst>
              <a:ext uri="{FF2B5EF4-FFF2-40B4-BE49-F238E27FC236}">
                <a16:creationId xmlns:a16="http://schemas.microsoft.com/office/drawing/2014/main" id="{D8BD1083-3A24-4688-AB6F-97CA582C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2" y="1438938"/>
            <a:ext cx="7410716" cy="417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1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16" y="275582"/>
            <a:ext cx="85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Identify the Location</a:t>
            </a:r>
            <a:endParaRPr lang="en-US" sz="44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F57E2-AB8C-4BD6-AA1D-364252E6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8" y="5795799"/>
            <a:ext cx="1904261" cy="775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A969E-5FEA-4868-8708-906942E5477E}"/>
              </a:ext>
            </a:extLst>
          </p:cNvPr>
          <p:cNvSpPr/>
          <p:nvPr/>
        </p:nvSpPr>
        <p:spPr>
          <a:xfrm>
            <a:off x="633506" y="921913"/>
            <a:ext cx="85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6956"/>
                </a:solidFill>
                <a:latin typeface="Source Sans Pro Semibold" panose="020B0603030403020204" pitchFamily="34" charset="0"/>
                <a:ea typeface="Source Sans Pro" panose="020B0503030403020204" pitchFamily="34" charset="0"/>
                <a:cs typeface="Times New Roman" charset="0"/>
              </a:rPr>
              <a:t>Question 5</a:t>
            </a:r>
            <a:endParaRPr lang="en-US" sz="2800" dirty="0">
              <a:solidFill>
                <a:srgbClr val="006956"/>
              </a:solidFill>
              <a:latin typeface="Source Sans Pro Semibold" panose="020B0603030403020204" pitchFamily="34" charset="0"/>
              <a:ea typeface="Source Sans Pro" panose="020B0503030403020204" pitchFamily="34" charset="0"/>
              <a:cs typeface="Times New Roman" charset="0"/>
            </a:endParaRPr>
          </a:p>
        </p:txBody>
      </p:sp>
      <p:pic>
        <p:nvPicPr>
          <p:cNvPr id="4098" name="Picture 2" descr="Picture of the Day: Huka Falls, New Zealand » TwistedSifter">
            <a:extLst>
              <a:ext uri="{FF2B5EF4-FFF2-40B4-BE49-F238E27FC236}">
                <a16:creationId xmlns:a16="http://schemas.microsoft.com/office/drawing/2014/main" id="{1360B76A-8E6A-4782-9E50-2AAA5F4D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60" y="1294146"/>
            <a:ext cx="4413079" cy="45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5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f7d0ba-f72e-4bea-ad09-e13f3d91db60">
      <UserInfo>
        <DisplayName>Mark Collyns</DisplayName>
        <AccountId>6255</AccountId>
        <AccountType/>
      </UserInfo>
      <UserInfo>
        <DisplayName>Keryn McCutcheon</DisplayName>
        <AccountId>6267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8BFC5B9CA9549AADD24986B801472" ma:contentTypeVersion="13" ma:contentTypeDescription="Create a new document." ma:contentTypeScope="" ma:versionID="8101ddc08deba903a987f6d8068e6fa0">
  <xsd:schema xmlns:xsd="http://www.w3.org/2001/XMLSchema" xmlns:xs="http://www.w3.org/2001/XMLSchema" xmlns:p="http://schemas.microsoft.com/office/2006/metadata/properties" xmlns:ns2="7ffea6f0-1139-415a-ba84-698dfaf2f8fe" xmlns:ns3="08f7d0ba-f72e-4bea-ad09-e13f3d91db60" targetNamespace="http://schemas.microsoft.com/office/2006/metadata/properties" ma:root="true" ma:fieldsID="8d68b43bedeba36b057745c3745ac089" ns2:_="" ns3:_="">
    <xsd:import namespace="7ffea6f0-1139-415a-ba84-698dfaf2f8fe"/>
    <xsd:import namespace="08f7d0ba-f72e-4bea-ad09-e13f3d91d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ea6f0-1139-415a-ba84-698dfaf2f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7d0ba-f72e-4bea-ad09-e13f3d91db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228AEA-B5E8-4247-AB81-77103AC83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C80945-1766-4AB0-B059-4FF243000158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08f7d0ba-f72e-4bea-ad09-e13f3d91db60"/>
    <ds:schemaRef ds:uri="7ffea6f0-1139-415a-ba84-698dfaf2f8f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21C43E-DC41-49B6-A2EE-280D70160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fea6f0-1139-415a-ba84-698dfaf2f8fe"/>
    <ds:schemaRef ds:uri="08f7d0ba-f72e-4bea-ad09-e13f3d91d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979</Words>
  <Application>Microsoft Office PowerPoint</Application>
  <PresentationFormat>On-screen Show (4:3)</PresentationFormat>
  <Paragraphs>182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Source Sans Pro</vt:lpstr>
      <vt:lpstr>Source Sans Pro Black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Janelle Muller</dc:creator>
  <cp:lastModifiedBy>Sarah Ryan</cp:lastModifiedBy>
  <cp:revision>61</cp:revision>
  <cp:lastPrinted>2018-02-25T23:25:38Z</cp:lastPrinted>
  <dcterms:created xsi:type="dcterms:W3CDTF">2017-05-07T23:37:14Z</dcterms:created>
  <dcterms:modified xsi:type="dcterms:W3CDTF">2021-05-29T07:07:53Z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0x010100BB28BFC5B9CA9549AADD24986B801472</vt:lpwstr>
  </property>
  <property fmtid="{D5CDD505-2E9C-101B-9397-08002B2CF9AE}" pid="3" name="AuthorIds_UIVersion_512">
    <vt:lpwstr>60</vt:lpwstr>
  </property>
  <property fmtid="{D5CDD505-2E9C-101B-9397-08002B2CF9AE}" pid="4" name="AuthorIds_UIVersion_5120">
    <vt:lpwstr>60</vt:lpwstr>
  </property>
</Properties>
</file>