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379" r:id="rId3"/>
    <p:sldId id="378" r:id="rId4"/>
    <p:sldId id="372" r:id="rId5"/>
    <p:sldId id="373" r:id="rId6"/>
    <p:sldId id="393" r:id="rId7"/>
    <p:sldId id="402" r:id="rId8"/>
    <p:sldId id="380" r:id="rId9"/>
    <p:sldId id="389" r:id="rId10"/>
    <p:sldId id="384" r:id="rId11"/>
    <p:sldId id="357" r:id="rId12"/>
    <p:sldId id="358" r:id="rId13"/>
    <p:sldId id="359" r:id="rId14"/>
    <p:sldId id="361" r:id="rId15"/>
    <p:sldId id="360" r:id="rId16"/>
    <p:sldId id="391" r:id="rId17"/>
    <p:sldId id="363" r:id="rId18"/>
    <p:sldId id="381" r:id="rId19"/>
    <p:sldId id="382" r:id="rId20"/>
    <p:sldId id="258" r:id="rId21"/>
    <p:sldId id="385" r:id="rId22"/>
    <p:sldId id="371" r:id="rId23"/>
    <p:sldId id="259" r:id="rId24"/>
    <p:sldId id="368" r:id="rId25"/>
    <p:sldId id="40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43" autoAdjust="0"/>
    <p:restoredTop sz="77183"/>
  </p:normalViewPr>
  <p:slideViewPr>
    <p:cSldViewPr snapToGrid="0">
      <p:cViewPr varScale="1">
        <p:scale>
          <a:sx n="94" d="100"/>
          <a:sy n="94" d="100"/>
        </p:scale>
        <p:origin x="11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D1D895-4E0B-4234-8FA8-7A16156C8A0D}" type="datetimeFigureOut">
              <a:rPr lang="en-GB" smtClean="0"/>
              <a:t>09/06/2021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2111CD-5880-45DB-B612-D8FFEE99C72E}" type="slidenum">
              <a:rPr lang="en-GB" smtClean="0"/>
              <a:t>‹#›</a:t>
            </a:fld>
            <a:endParaRPr lang="en-GB"/>
          </a:p>
        </p:txBody>
      </p:sp>
    </p:spTree>
    <p:extLst>
      <p:ext uri="{BB962C8B-B14F-4D97-AF65-F5344CB8AC3E}">
        <p14:creationId xmlns:p14="http://schemas.microsoft.com/office/powerpoint/2010/main" val="2868057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32111CD-5880-45DB-B612-D8FFEE99C72E}" type="slidenum">
              <a:rPr lang="en-GB" smtClean="0"/>
              <a:t>1</a:t>
            </a:fld>
            <a:endParaRPr lang="en-GB"/>
          </a:p>
        </p:txBody>
      </p:sp>
    </p:spTree>
    <p:extLst>
      <p:ext uri="{BB962C8B-B14F-4D97-AF65-F5344CB8AC3E}">
        <p14:creationId xmlns:p14="http://schemas.microsoft.com/office/powerpoint/2010/main" val="985182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stronger their</a:t>
            </a:r>
            <a:r>
              <a:rPr lang="en-NZ" baseline="0" dirty="0"/>
              <a:t> conviction was the stronger was their impact!!!</a:t>
            </a:r>
            <a:endParaRPr lang="en-NZ" dirty="0"/>
          </a:p>
        </p:txBody>
      </p:sp>
      <p:sp>
        <p:nvSpPr>
          <p:cNvPr id="4" name="Slide Number Placeholder 3"/>
          <p:cNvSpPr>
            <a:spLocks noGrp="1"/>
          </p:cNvSpPr>
          <p:nvPr>
            <p:ph type="sldNum" sz="quarter" idx="10"/>
          </p:nvPr>
        </p:nvSpPr>
        <p:spPr/>
        <p:txBody>
          <a:bodyPr/>
          <a:lstStyle/>
          <a:p>
            <a:fld id="{FD9A4991-3498-4F55-B1BF-47A8F183FEF9}" type="slidenum">
              <a:rPr lang="en-NZ" smtClean="0"/>
              <a:t>18</a:t>
            </a:fld>
            <a:endParaRPr lang="en-NZ"/>
          </a:p>
        </p:txBody>
      </p:sp>
    </p:spTree>
    <p:extLst>
      <p:ext uri="{BB962C8B-B14F-4D97-AF65-F5344CB8AC3E}">
        <p14:creationId xmlns:p14="http://schemas.microsoft.com/office/powerpoint/2010/main" val="417234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think the most important questions of a lifetime are?</a:t>
            </a:r>
          </a:p>
          <a:p>
            <a:endParaRPr lang="en-US" dirty="0"/>
          </a:p>
          <a:p>
            <a:r>
              <a:rPr lang="en-US" dirty="0"/>
              <a:t>Am I saved? Am I good enough to get to heaven? What’s for dinner? Do you love me? Will you marry? Do you still love me?</a:t>
            </a:r>
          </a:p>
        </p:txBody>
      </p:sp>
      <p:sp>
        <p:nvSpPr>
          <p:cNvPr id="4" name="Slide Number Placeholder 3"/>
          <p:cNvSpPr>
            <a:spLocks noGrp="1"/>
          </p:cNvSpPr>
          <p:nvPr>
            <p:ph type="sldNum" sz="quarter" idx="5"/>
          </p:nvPr>
        </p:nvSpPr>
        <p:spPr/>
        <p:txBody>
          <a:bodyPr/>
          <a:lstStyle/>
          <a:p>
            <a:fld id="{532111CD-5880-45DB-B612-D8FFEE99C72E}" type="slidenum">
              <a:rPr lang="en-GB" smtClean="0"/>
              <a:t>2</a:t>
            </a:fld>
            <a:endParaRPr lang="en-GB"/>
          </a:p>
        </p:txBody>
      </p:sp>
    </p:spTree>
    <p:extLst>
      <p:ext uri="{BB962C8B-B14F-4D97-AF65-F5344CB8AC3E}">
        <p14:creationId xmlns:p14="http://schemas.microsoft.com/office/powerpoint/2010/main" val="4196640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the meaning of life</a:t>
            </a:r>
          </a:p>
          <a:p>
            <a:endParaRPr lang="en-US" dirty="0"/>
          </a:p>
          <a:p>
            <a:r>
              <a:rPr lang="en-US" dirty="0"/>
              <a:t>Is there a purpose for my life</a:t>
            </a:r>
          </a:p>
          <a:p>
            <a:endParaRPr lang="en-US" dirty="0"/>
          </a:p>
          <a:p>
            <a:r>
              <a:rPr lang="en-US" dirty="0"/>
              <a:t>Why should I live</a:t>
            </a:r>
          </a:p>
        </p:txBody>
      </p:sp>
      <p:sp>
        <p:nvSpPr>
          <p:cNvPr id="4" name="Slide Number Placeholder 3"/>
          <p:cNvSpPr>
            <a:spLocks noGrp="1"/>
          </p:cNvSpPr>
          <p:nvPr>
            <p:ph type="sldNum" sz="quarter" idx="5"/>
          </p:nvPr>
        </p:nvSpPr>
        <p:spPr/>
        <p:txBody>
          <a:bodyPr/>
          <a:lstStyle/>
          <a:p>
            <a:fld id="{532111CD-5880-45DB-B612-D8FFEE99C72E}" type="slidenum">
              <a:rPr lang="en-GB" smtClean="0"/>
              <a:t>3</a:t>
            </a:fld>
            <a:endParaRPr lang="en-GB"/>
          </a:p>
        </p:txBody>
      </p:sp>
    </p:spTree>
    <p:extLst>
      <p:ext uri="{BB962C8B-B14F-4D97-AF65-F5344CB8AC3E}">
        <p14:creationId xmlns:p14="http://schemas.microsoft.com/office/powerpoint/2010/main" val="3842163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2111CD-5880-45DB-B612-D8FFEE99C72E}" type="slidenum">
              <a:rPr lang="en-GB" smtClean="0"/>
              <a:t>5</a:t>
            </a:fld>
            <a:endParaRPr lang="en-GB"/>
          </a:p>
        </p:txBody>
      </p:sp>
    </p:spTree>
    <p:extLst>
      <p:ext uri="{BB962C8B-B14F-4D97-AF65-F5344CB8AC3E}">
        <p14:creationId xmlns:p14="http://schemas.microsoft.com/office/powerpoint/2010/main" val="1929176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2111CD-5880-45DB-B612-D8FFEE99C72E}" type="slidenum">
              <a:rPr lang="en-GB" smtClean="0"/>
              <a:t>6</a:t>
            </a:fld>
            <a:endParaRPr lang="en-GB"/>
          </a:p>
        </p:txBody>
      </p:sp>
    </p:spTree>
    <p:extLst>
      <p:ext uri="{BB962C8B-B14F-4D97-AF65-F5344CB8AC3E}">
        <p14:creationId xmlns:p14="http://schemas.microsoft.com/office/powerpoint/2010/main" val="3411397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2111CD-5880-45DB-B612-D8FFEE99C72E}" type="slidenum">
              <a:rPr lang="en-GB" smtClean="0"/>
              <a:t>7</a:t>
            </a:fld>
            <a:endParaRPr lang="en-GB"/>
          </a:p>
        </p:txBody>
      </p:sp>
    </p:spTree>
    <p:extLst>
      <p:ext uri="{BB962C8B-B14F-4D97-AF65-F5344CB8AC3E}">
        <p14:creationId xmlns:p14="http://schemas.microsoft.com/office/powerpoint/2010/main" val="2228865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2111CD-5880-45DB-B612-D8FFEE99C72E}" type="slidenum">
              <a:rPr lang="en-GB" smtClean="0"/>
              <a:t>8</a:t>
            </a:fld>
            <a:endParaRPr lang="en-GB"/>
          </a:p>
        </p:txBody>
      </p:sp>
    </p:spTree>
    <p:extLst>
      <p:ext uri="{BB962C8B-B14F-4D97-AF65-F5344CB8AC3E}">
        <p14:creationId xmlns:p14="http://schemas.microsoft.com/office/powerpoint/2010/main" val="393926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2111CD-5880-45DB-B612-D8FFEE99C72E}" type="slidenum">
              <a:rPr lang="en-GB" smtClean="0"/>
              <a:t>9</a:t>
            </a:fld>
            <a:endParaRPr lang="en-GB"/>
          </a:p>
        </p:txBody>
      </p:sp>
    </p:spTree>
    <p:extLst>
      <p:ext uri="{BB962C8B-B14F-4D97-AF65-F5344CB8AC3E}">
        <p14:creationId xmlns:p14="http://schemas.microsoft.com/office/powerpoint/2010/main" val="2404131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2111CD-5880-45DB-B612-D8FFEE99C72E}" type="slidenum">
              <a:rPr lang="en-GB" smtClean="0"/>
              <a:t>10</a:t>
            </a:fld>
            <a:endParaRPr lang="en-GB"/>
          </a:p>
        </p:txBody>
      </p:sp>
    </p:spTree>
    <p:extLst>
      <p:ext uri="{BB962C8B-B14F-4D97-AF65-F5344CB8AC3E}">
        <p14:creationId xmlns:p14="http://schemas.microsoft.com/office/powerpoint/2010/main" val="973810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6/9/21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6/9/21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6/9/21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6/9/21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6/9/21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6/9/21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6/9/21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6/9/21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27">
            <a:extLst>
              <a:ext uri="{FF2B5EF4-FFF2-40B4-BE49-F238E27FC236}">
                <a16:creationId xmlns:a16="http://schemas.microsoft.com/office/drawing/2014/main" id="{AE1AF813-2D2F-4B78-9216-388AF161E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29">
            <a:extLst>
              <a:ext uri="{FF2B5EF4-FFF2-40B4-BE49-F238E27FC236}">
                <a16:creationId xmlns:a16="http://schemas.microsoft.com/office/drawing/2014/main" id="{C47181D2-95D5-4439-9BDF-14D4FDC7B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Placeholder 7" descr="A close up of a sign&#10;&#10;Description automatically generated">
            <a:extLst>
              <a:ext uri="{FF2B5EF4-FFF2-40B4-BE49-F238E27FC236}">
                <a16:creationId xmlns:a16="http://schemas.microsoft.com/office/drawing/2014/main" id="{56A826E7-2345-40E3-BB8B-B3CFDEB95739}"/>
              </a:ext>
            </a:extLst>
          </p:cNvPr>
          <p:cNvPicPr>
            <a:picLocks noGrp="1" noChangeAspect="1"/>
          </p:cNvPicPr>
          <p:nvPr>
            <p:ph type="pic" idx="1"/>
          </p:nvPr>
        </p:nvPicPr>
        <p:blipFill rotWithShape="1">
          <a:blip r:embed="rId3"/>
          <a:srcRect l="450" r="438" b="-1"/>
          <a:stretch/>
        </p:blipFill>
        <p:spPr>
          <a:xfrm>
            <a:off x="20" y="10"/>
            <a:ext cx="12191980" cy="6857990"/>
          </a:xfrm>
          <a:prstGeom prst="rect">
            <a:avLst/>
          </a:prstGeom>
        </p:spPr>
      </p:pic>
    </p:spTree>
    <p:extLst>
      <p:ext uri="{BB962C8B-B14F-4D97-AF65-F5344CB8AC3E}">
        <p14:creationId xmlns:p14="http://schemas.microsoft.com/office/powerpoint/2010/main" val="498107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27">
            <a:extLst>
              <a:ext uri="{FF2B5EF4-FFF2-40B4-BE49-F238E27FC236}">
                <a16:creationId xmlns:a16="http://schemas.microsoft.com/office/drawing/2014/main" id="{AE1AF813-2D2F-4B78-9216-388AF161E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29">
            <a:extLst>
              <a:ext uri="{FF2B5EF4-FFF2-40B4-BE49-F238E27FC236}">
                <a16:creationId xmlns:a16="http://schemas.microsoft.com/office/drawing/2014/main" id="{C47181D2-95D5-4439-9BDF-14D4FDC7B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Placeholder 7" descr="A close up of a sign&#10;&#10;Description automatically generated">
            <a:extLst>
              <a:ext uri="{FF2B5EF4-FFF2-40B4-BE49-F238E27FC236}">
                <a16:creationId xmlns:a16="http://schemas.microsoft.com/office/drawing/2014/main" id="{56A826E7-2345-40E3-BB8B-B3CFDEB95739}"/>
              </a:ext>
            </a:extLst>
          </p:cNvPr>
          <p:cNvPicPr>
            <a:picLocks noGrp="1" noChangeAspect="1"/>
          </p:cNvPicPr>
          <p:nvPr>
            <p:ph type="pic" idx="1"/>
          </p:nvPr>
        </p:nvPicPr>
        <p:blipFill rotWithShape="1">
          <a:blip r:embed="rId3"/>
          <a:srcRect l="450" r="438" b="-1"/>
          <a:stretch/>
        </p:blipFill>
        <p:spPr>
          <a:xfrm>
            <a:off x="20" y="10"/>
            <a:ext cx="12191980" cy="6857990"/>
          </a:xfrm>
          <a:prstGeom prst="rect">
            <a:avLst/>
          </a:prstGeom>
        </p:spPr>
      </p:pic>
    </p:spTree>
    <p:extLst>
      <p:ext uri="{BB962C8B-B14F-4D97-AF65-F5344CB8AC3E}">
        <p14:creationId xmlns:p14="http://schemas.microsoft.com/office/powerpoint/2010/main" val="3764131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“The LORD has made </a:t>
            </a:r>
            <a:r>
              <a:rPr lang="en-GB" sz="88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everything</a:t>
            </a:r>
            <a:b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for his own purposes…”</a:t>
            </a:r>
            <a:b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endParaRPr lang="en-US" sz="54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Proverbs 16:4 NLT</a:t>
            </a:r>
            <a:endParaRPr lang="en-US" sz="3600" dirty="0">
              <a:solidFill>
                <a:schemeClr val="bg1"/>
              </a:solidFill>
            </a:endParaRPr>
          </a:p>
        </p:txBody>
      </p:sp>
    </p:spTree>
    <p:extLst>
      <p:ext uri="{BB962C8B-B14F-4D97-AF65-F5344CB8AC3E}">
        <p14:creationId xmlns:p14="http://schemas.microsoft.com/office/powerpoint/2010/main" val="4173578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“For you formed my inward parts; you </a:t>
            </a:r>
            <a:r>
              <a:rPr lang="en-GB"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knitted</a:t>
            </a:r>
            <a: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 me together in my mother’s womb.”</a:t>
            </a:r>
            <a:br>
              <a:rPr lang="en-GB" sz="5400" b="1"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endParaRPr lang="en-US" sz="5400" b="1"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Psalm 139:13ESV</a:t>
            </a:r>
            <a:endParaRPr lang="en-US" sz="3600" dirty="0">
              <a:solidFill>
                <a:schemeClr val="bg1"/>
              </a:solidFill>
            </a:endParaRPr>
          </a:p>
        </p:txBody>
      </p:sp>
    </p:spTree>
    <p:extLst>
      <p:ext uri="{BB962C8B-B14F-4D97-AF65-F5344CB8AC3E}">
        <p14:creationId xmlns:p14="http://schemas.microsoft.com/office/powerpoint/2010/main" val="838309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“You saw me before I was born.” </a:t>
            </a:r>
            <a:b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endParaRPr lang="en-US" sz="54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Psalm 139:16ESV</a:t>
            </a:r>
            <a:endParaRPr lang="en-US" sz="3600" dirty="0">
              <a:solidFill>
                <a:schemeClr val="bg1"/>
              </a:solidFill>
            </a:endParaRPr>
          </a:p>
        </p:txBody>
      </p:sp>
    </p:spTree>
    <p:extLst>
      <p:ext uri="{BB962C8B-B14F-4D97-AF65-F5344CB8AC3E}">
        <p14:creationId xmlns:p14="http://schemas.microsoft.com/office/powerpoint/2010/main" val="763897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48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“Every day of my life was recorded in your book. Every moment was laid out before a single day had passed.”</a:t>
            </a:r>
            <a:br>
              <a:rPr lang="en-GB" sz="48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endParaRPr lang="en-US" sz="48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Psalm 139:16NLT</a:t>
            </a:r>
            <a:endParaRPr lang="en-US" sz="3600" dirty="0">
              <a:solidFill>
                <a:schemeClr val="bg1"/>
              </a:solidFill>
            </a:endParaRPr>
          </a:p>
        </p:txBody>
      </p:sp>
    </p:spTree>
    <p:extLst>
      <p:ext uri="{BB962C8B-B14F-4D97-AF65-F5344CB8AC3E}">
        <p14:creationId xmlns:p14="http://schemas.microsoft.com/office/powerpoint/2010/main" val="3076341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48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“From one man he made all the nations, that they should inhabit the whole earth; and he marked out their appointed times in history and the boundaries of their lands.”</a:t>
            </a:r>
            <a:endParaRPr lang="en-US" sz="48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rPr>
              <a:t>Acts 17:26NIV</a:t>
            </a:r>
            <a:endParaRPr lang="en-US" sz="3600" dirty="0">
              <a:solidFill>
                <a:schemeClr val="bg1"/>
              </a:solidFill>
            </a:endParaRPr>
          </a:p>
        </p:txBody>
      </p:sp>
    </p:spTree>
    <p:extLst>
      <p:ext uri="{BB962C8B-B14F-4D97-AF65-F5344CB8AC3E}">
        <p14:creationId xmlns:p14="http://schemas.microsoft.com/office/powerpoint/2010/main" val="403738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05BDDE-546E-184F-AAA4-AA0D3C30D7B8}"/>
              </a:ext>
            </a:extLst>
          </p:cNvPr>
          <p:cNvSpPr>
            <a:spLocks noGrp="1"/>
          </p:cNvSpPr>
          <p:nvPr>
            <p:ph type="title"/>
          </p:nvPr>
        </p:nvSpPr>
        <p:spPr>
          <a:xfrm>
            <a:off x="4380588" y="965199"/>
            <a:ext cx="6766078" cy="4927601"/>
          </a:xfrm>
        </p:spPr>
        <p:txBody>
          <a:bodyPr vert="horz" lIns="91440" tIns="45720" rIns="91440" bIns="45720" rtlCol="0" anchor="ctr">
            <a:normAutofit/>
          </a:bodyPr>
          <a:lstStyle/>
          <a:p>
            <a:pPr algn="ctr"/>
            <a:r>
              <a:rPr lang="en-US" sz="5400" b="1" dirty="0">
                <a:solidFill>
                  <a:schemeClr val="accent2">
                    <a:lumMod val="50000"/>
                  </a:schemeClr>
                </a:solidFill>
              </a:rPr>
              <a:t>What Are Possible Benefits Of Discovering God’s Purpose ?</a:t>
            </a:r>
            <a:endParaRPr lang="en-US" sz="5400" dirty="0">
              <a:solidFill>
                <a:schemeClr val="accent2">
                  <a:lumMod val="50000"/>
                </a:schemeClr>
              </a:solidFill>
            </a:endParaRPr>
          </a:p>
        </p:txBody>
      </p:sp>
      <p:sp>
        <p:nvSpPr>
          <p:cNvPr id="3" name="Text Placeholder 2">
            <a:extLst>
              <a:ext uri="{FF2B5EF4-FFF2-40B4-BE49-F238E27FC236}">
                <a16:creationId xmlns:a16="http://schemas.microsoft.com/office/drawing/2014/main" id="{953967C1-4F47-1644-B767-AC16F43EFCE5}"/>
              </a:ext>
            </a:extLst>
          </p:cNvPr>
          <p:cNvSpPr>
            <a:spLocks noGrp="1"/>
          </p:cNvSpPr>
          <p:nvPr>
            <p:ph type="body" idx="1"/>
          </p:nvPr>
        </p:nvSpPr>
        <p:spPr>
          <a:xfrm>
            <a:off x="1023257" y="965198"/>
            <a:ext cx="2707937" cy="4927602"/>
          </a:xfrm>
        </p:spPr>
        <p:txBody>
          <a:bodyPr vert="horz" lIns="91440" tIns="45720" rIns="91440" bIns="45720" rtlCol="0" anchor="ctr">
            <a:normAutofit/>
          </a:bodyPr>
          <a:lstStyle/>
          <a:p>
            <a:pPr algn="r"/>
            <a:r>
              <a:rPr lang="en-US" b="1" dirty="0"/>
              <a:t>Think through</a:t>
            </a:r>
          </a:p>
        </p:txBody>
      </p:sp>
      <p:cxnSp>
        <p:nvCxnSpPr>
          <p:cNvPr id="18" name="Straight Connector 17">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244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4EA034-7D4B-4B3D-A126-DFE9D1124231}"/>
              </a:ext>
            </a:extLst>
          </p:cNvPr>
          <p:cNvSpPr>
            <a:spLocks noGrp="1"/>
          </p:cNvSpPr>
          <p:nvPr>
            <p:ph type="title"/>
          </p:nvPr>
        </p:nvSpPr>
        <p:spPr/>
        <p:txBody>
          <a:bodyPr>
            <a:noAutofit/>
          </a:bodyPr>
          <a:lstStyle/>
          <a:p>
            <a:pPr algn="ctr"/>
            <a:r>
              <a:rPr lang="en-NZ" sz="16000" b="1" dirty="0">
                <a:solidFill>
                  <a:schemeClr val="accent2"/>
                </a:solidFill>
                <a:effectLst>
                  <a:outerShdw blurRad="38100" dist="38100" dir="2700000" algn="tl">
                    <a:srgbClr val="000000">
                      <a:alpha val="43137"/>
                    </a:srgbClr>
                  </a:outerShdw>
                </a:effectLst>
              </a:rPr>
              <a:t>Fruitfulness</a:t>
            </a:r>
            <a:endParaRPr lang="en-GB" sz="16000" b="1" dirty="0">
              <a:solidFill>
                <a:schemeClr val="accent2"/>
              </a:solidFill>
              <a:effectLst>
                <a:outerShdw blurRad="38100" dist="38100" dir="2700000" algn="tl">
                  <a:srgbClr val="000000">
                    <a:alpha val="43137"/>
                  </a:srgbClr>
                </a:outerShdw>
              </a:effectLst>
            </a:endParaRPr>
          </a:p>
        </p:txBody>
      </p:sp>
      <p:sp>
        <p:nvSpPr>
          <p:cNvPr id="8" name="Text Placeholder 7">
            <a:extLst>
              <a:ext uri="{FF2B5EF4-FFF2-40B4-BE49-F238E27FC236}">
                <a16:creationId xmlns:a16="http://schemas.microsoft.com/office/drawing/2014/main" id="{6B3B2D41-AB17-45E7-9829-2ACA0749A49A}"/>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823234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Autofit/>
          </a:bodyPr>
          <a:lstStyle/>
          <a:p>
            <a:pPr algn="ctr"/>
            <a:r>
              <a:rPr lang="en-NZ" sz="4800" b="1" dirty="0">
                <a:solidFill>
                  <a:schemeClr val="accent2">
                    <a:lumMod val="50000"/>
                  </a:schemeClr>
                </a:solidFill>
              </a:rPr>
              <a:t>…so that you may live a life worthy of the Lord and please him in every way: bearing fruit in every good work, growing in the knowledge of God…</a:t>
            </a:r>
            <a:endParaRPr lang="en-NZ" sz="2400" b="1" dirty="0">
              <a:solidFill>
                <a:schemeClr val="accent2">
                  <a:lumMod val="50000"/>
                </a:schemeClr>
              </a:solidFill>
              <a:effectLst>
                <a:outerShdw blurRad="38100" dist="38100" dir="2700000" algn="tl">
                  <a:srgbClr val="000000">
                    <a:alpha val="43137"/>
                  </a:srgbClr>
                </a:outerShdw>
              </a:effectLst>
              <a:latin typeface="+mn-lt"/>
            </a:endParaRPr>
          </a:p>
        </p:txBody>
      </p:sp>
      <p:sp>
        <p:nvSpPr>
          <p:cNvPr id="8" name="Subtitle 7"/>
          <p:cNvSpPr>
            <a:spLocks noGrp="1"/>
          </p:cNvSpPr>
          <p:nvPr>
            <p:ph type="subTitle" idx="1"/>
          </p:nvPr>
        </p:nvSpPr>
        <p:spPr/>
        <p:txBody>
          <a:bodyPr>
            <a:noAutofit/>
          </a:bodyPr>
          <a:lstStyle/>
          <a:p>
            <a:endParaRPr lang="en-NZ" sz="3300" b="1" dirty="0">
              <a:solidFill>
                <a:schemeClr val="accent2">
                  <a:lumMod val="50000"/>
                </a:schemeClr>
              </a:solidFill>
            </a:endParaRPr>
          </a:p>
          <a:p>
            <a:r>
              <a:rPr lang="en-NZ" sz="3300" b="1" dirty="0">
                <a:solidFill>
                  <a:schemeClr val="accent2">
                    <a:lumMod val="50000"/>
                  </a:schemeClr>
                </a:solidFill>
              </a:rPr>
              <a:t>Colossians 1:10</a:t>
            </a:r>
          </a:p>
        </p:txBody>
      </p:sp>
    </p:spTree>
    <p:extLst>
      <p:ext uri="{BB962C8B-B14F-4D97-AF65-F5344CB8AC3E}">
        <p14:creationId xmlns:p14="http://schemas.microsoft.com/office/powerpoint/2010/main" val="2320611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B16F6C-86CF-CB46-AA39-894B692F4D29}"/>
              </a:ext>
            </a:extLst>
          </p:cNvPr>
          <p:cNvSpPr>
            <a:spLocks noGrp="1"/>
          </p:cNvSpPr>
          <p:nvPr>
            <p:ph type="title"/>
          </p:nvPr>
        </p:nvSpPr>
        <p:spPr>
          <a:xfrm>
            <a:off x="1097280" y="758952"/>
            <a:ext cx="10058400" cy="3892168"/>
          </a:xfrm>
        </p:spPr>
        <p:txBody>
          <a:bodyPr vert="horz" lIns="91440" tIns="45720" rIns="91440" bIns="45720" rtlCol="0" anchor="b">
            <a:normAutofit/>
          </a:bodyPr>
          <a:lstStyle/>
          <a:p>
            <a:pPr algn="ctr"/>
            <a:br>
              <a:rPr lang="en-US" sz="5400" b="1" dirty="0">
                <a:solidFill>
                  <a:schemeClr val="accent2">
                    <a:lumMod val="50000"/>
                  </a:schemeClr>
                </a:solidFill>
              </a:rPr>
            </a:br>
            <a:r>
              <a:rPr lang="en-US" sz="5400" b="1" dirty="0">
                <a:solidFill>
                  <a:schemeClr val="accent2">
                    <a:lumMod val="50000"/>
                  </a:schemeClr>
                </a:solidFill>
              </a:rPr>
              <a:t>God gives us a unique calling</a:t>
            </a:r>
            <a:br>
              <a:rPr lang="en-US" sz="5400" dirty="0">
                <a:solidFill>
                  <a:schemeClr val="accent2">
                    <a:lumMod val="50000"/>
                  </a:schemeClr>
                </a:solidFill>
              </a:rPr>
            </a:br>
            <a:br>
              <a:rPr lang="en-US" sz="5400" dirty="0">
                <a:solidFill>
                  <a:schemeClr val="accent2">
                    <a:lumMod val="50000"/>
                  </a:schemeClr>
                </a:solidFill>
              </a:rPr>
            </a:br>
            <a:endParaRPr lang="en-US" sz="5400" dirty="0">
              <a:solidFill>
                <a:schemeClr val="accent2">
                  <a:lumMod val="50000"/>
                </a:schemeClr>
              </a:solidFill>
            </a:endParaRPr>
          </a:p>
        </p:txBody>
      </p:sp>
      <p:sp>
        <p:nvSpPr>
          <p:cNvPr id="16" name="Rectangle 15">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9577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9AC3F8-151C-D042-9C50-21DAC3558767}"/>
              </a:ext>
            </a:extLst>
          </p:cNvPr>
          <p:cNvSpPr>
            <a:spLocks noGrp="1"/>
          </p:cNvSpPr>
          <p:nvPr>
            <p:ph type="title"/>
          </p:nvPr>
        </p:nvSpPr>
        <p:spPr>
          <a:xfrm>
            <a:off x="4380588" y="965199"/>
            <a:ext cx="6766078" cy="4927601"/>
          </a:xfrm>
        </p:spPr>
        <p:txBody>
          <a:bodyPr vert="horz" lIns="91440" tIns="45720" rIns="91440" bIns="45720" rtlCol="0" anchor="ctr">
            <a:normAutofit/>
          </a:bodyPr>
          <a:lstStyle/>
          <a:p>
            <a:br>
              <a:rPr lang="en-US" sz="6600" dirty="0"/>
            </a:br>
            <a:r>
              <a:rPr lang="en-US" sz="6600" dirty="0">
                <a:solidFill>
                  <a:schemeClr val="accent2">
                    <a:lumMod val="50000"/>
                  </a:schemeClr>
                </a:solidFill>
              </a:rPr>
              <a:t>The most </a:t>
            </a:r>
            <a:r>
              <a:rPr lang="en-US" sz="6000" b="1" dirty="0">
                <a:solidFill>
                  <a:schemeClr val="accent2">
                    <a:lumMod val="50000"/>
                  </a:schemeClr>
                </a:solidFill>
              </a:rPr>
              <a:t>important</a:t>
            </a:r>
            <a:r>
              <a:rPr lang="en-US" sz="6600" dirty="0">
                <a:solidFill>
                  <a:schemeClr val="accent2">
                    <a:lumMod val="50000"/>
                  </a:schemeClr>
                </a:solidFill>
              </a:rPr>
              <a:t> questions of</a:t>
            </a:r>
            <a:br>
              <a:rPr lang="en-US" sz="6600" dirty="0">
                <a:solidFill>
                  <a:schemeClr val="accent2">
                    <a:lumMod val="50000"/>
                  </a:schemeClr>
                </a:solidFill>
              </a:rPr>
            </a:br>
            <a:r>
              <a:rPr lang="en-US" sz="6600" dirty="0">
                <a:solidFill>
                  <a:schemeClr val="accent2">
                    <a:lumMod val="50000"/>
                  </a:schemeClr>
                </a:solidFill>
              </a:rPr>
              <a:t>a </a:t>
            </a:r>
            <a:r>
              <a:rPr lang="en-US" sz="6600" b="1" dirty="0">
                <a:solidFill>
                  <a:schemeClr val="accent2">
                    <a:lumMod val="50000"/>
                  </a:schemeClr>
                </a:solidFill>
              </a:rPr>
              <a:t>lifetime</a:t>
            </a:r>
          </a:p>
        </p:txBody>
      </p:sp>
      <p:cxnSp>
        <p:nvCxnSpPr>
          <p:cNvPr id="18" name="Straight Connector 17">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Text Placeholder 5">
            <a:extLst>
              <a:ext uri="{FF2B5EF4-FFF2-40B4-BE49-F238E27FC236}">
                <a16:creationId xmlns:a16="http://schemas.microsoft.com/office/drawing/2014/main" id="{ECB06FE3-DF63-4E48-AAE7-CE5766B8E0A8}"/>
              </a:ext>
            </a:extLst>
          </p:cNvPr>
          <p:cNvSpPr>
            <a:spLocks noGrp="1"/>
          </p:cNvSpPr>
          <p:nvPr>
            <p:ph type="body" idx="1"/>
          </p:nvPr>
        </p:nvSpPr>
        <p:spPr>
          <a:xfrm>
            <a:off x="318515" y="965198"/>
            <a:ext cx="3412679" cy="4927602"/>
          </a:xfrm>
        </p:spPr>
        <p:txBody>
          <a:bodyPr vert="horz" lIns="91440" tIns="45720" rIns="91440" bIns="45720" rtlCol="0" anchor="ctr">
            <a:noAutofit/>
          </a:bodyPr>
          <a:lstStyle/>
          <a:p>
            <a:pPr algn="r"/>
            <a:r>
              <a:rPr lang="en-US" sz="50000" dirty="0"/>
              <a:t>?</a:t>
            </a:r>
          </a:p>
        </p:txBody>
      </p:sp>
    </p:spTree>
    <p:extLst>
      <p:ext uri="{BB962C8B-B14F-4D97-AF65-F5344CB8AC3E}">
        <p14:creationId xmlns:p14="http://schemas.microsoft.com/office/powerpoint/2010/main" val="1771484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4EA034-7D4B-4B3D-A126-DFE9D1124231}"/>
              </a:ext>
            </a:extLst>
          </p:cNvPr>
          <p:cNvSpPr>
            <a:spLocks noGrp="1"/>
          </p:cNvSpPr>
          <p:nvPr>
            <p:ph type="title"/>
          </p:nvPr>
        </p:nvSpPr>
        <p:spPr/>
        <p:txBody>
          <a:bodyPr>
            <a:normAutofit fontScale="90000"/>
          </a:bodyPr>
          <a:lstStyle/>
          <a:p>
            <a:pPr algn="ctr"/>
            <a:r>
              <a:rPr lang="en-NZ" sz="19900" b="1" dirty="0">
                <a:solidFill>
                  <a:schemeClr val="accent2"/>
                </a:solidFill>
                <a:effectLst>
                  <a:outerShdw blurRad="38100" dist="38100" dir="2700000" algn="tl">
                    <a:srgbClr val="000000">
                      <a:alpha val="43137"/>
                    </a:srgbClr>
                  </a:outerShdw>
                </a:effectLst>
              </a:rPr>
              <a:t>Fulfilment</a:t>
            </a:r>
            <a:endParaRPr lang="en-GB" sz="19900" b="1" dirty="0">
              <a:solidFill>
                <a:schemeClr val="accent2"/>
              </a:solidFill>
              <a:effectLst>
                <a:outerShdw blurRad="38100" dist="38100" dir="2700000" algn="tl">
                  <a:srgbClr val="000000">
                    <a:alpha val="43137"/>
                  </a:srgbClr>
                </a:outerShdw>
              </a:effectLst>
            </a:endParaRPr>
          </a:p>
        </p:txBody>
      </p:sp>
      <p:sp>
        <p:nvSpPr>
          <p:cNvPr id="8" name="Text Placeholder 7">
            <a:extLst>
              <a:ext uri="{FF2B5EF4-FFF2-40B4-BE49-F238E27FC236}">
                <a16:creationId xmlns:a16="http://schemas.microsoft.com/office/drawing/2014/main" id="{6B3B2D41-AB17-45E7-9829-2ACA0749A49A}"/>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759153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pPr algn="ctr"/>
            <a:r>
              <a:rPr lang="en-NZ" sz="4800" dirty="0">
                <a:solidFill>
                  <a:schemeClr val="accent2">
                    <a:lumMod val="50000"/>
                  </a:schemeClr>
                </a:solidFill>
              </a:rPr>
              <a:t>You will enjoy the fruit of your </a:t>
            </a:r>
            <a:r>
              <a:rPr lang="en-NZ" sz="4800" dirty="0" err="1">
                <a:solidFill>
                  <a:schemeClr val="accent2">
                    <a:lumMod val="50000"/>
                  </a:schemeClr>
                </a:solidFill>
              </a:rPr>
              <a:t>labor</a:t>
            </a:r>
            <a:r>
              <a:rPr lang="en-NZ" sz="4800" dirty="0">
                <a:solidFill>
                  <a:schemeClr val="accent2">
                    <a:lumMod val="50000"/>
                  </a:schemeClr>
                </a:solidFill>
              </a:rPr>
              <a:t>. How joyful and prosperous you will be!</a:t>
            </a:r>
            <a:endParaRPr lang="en-NZ" sz="2800" dirty="0">
              <a:solidFill>
                <a:schemeClr val="accent2">
                  <a:lumMod val="50000"/>
                </a:schemeClr>
              </a:solidFill>
              <a:latin typeface="+mn-lt"/>
            </a:endParaRPr>
          </a:p>
        </p:txBody>
      </p:sp>
      <p:sp>
        <p:nvSpPr>
          <p:cNvPr id="9" name="Text Placeholder 8"/>
          <p:cNvSpPr>
            <a:spLocks noGrp="1"/>
          </p:cNvSpPr>
          <p:nvPr>
            <p:ph type="subTitle" idx="1"/>
          </p:nvPr>
        </p:nvSpPr>
        <p:spPr/>
        <p:txBody>
          <a:bodyPr>
            <a:normAutofit fontScale="92500" lnSpcReduction="10000"/>
          </a:bodyPr>
          <a:lstStyle/>
          <a:p>
            <a:endParaRPr lang="en-NZ" sz="3600" b="1" dirty="0">
              <a:solidFill>
                <a:schemeClr val="accent2"/>
              </a:solidFill>
            </a:endParaRPr>
          </a:p>
          <a:p>
            <a:r>
              <a:rPr lang="en-NZ" sz="3600" b="1" dirty="0">
                <a:solidFill>
                  <a:schemeClr val="accent2">
                    <a:lumMod val="50000"/>
                  </a:schemeClr>
                </a:solidFill>
              </a:rPr>
              <a:t>Psalm 128:2</a:t>
            </a:r>
            <a:endParaRPr lang="en-NZ" sz="4800" b="1" dirty="0">
              <a:solidFill>
                <a:schemeClr val="accent2">
                  <a:lumMod val="50000"/>
                </a:schemeClr>
              </a:solidFill>
            </a:endParaRPr>
          </a:p>
        </p:txBody>
      </p:sp>
    </p:spTree>
    <p:extLst>
      <p:ext uri="{BB962C8B-B14F-4D97-AF65-F5344CB8AC3E}">
        <p14:creationId xmlns:p14="http://schemas.microsoft.com/office/powerpoint/2010/main" val="2829540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089984B-3529-4F21-85FC-1A7A9B9BE2D7}"/>
              </a:ext>
            </a:extLst>
          </p:cNvPr>
          <p:cNvPicPr>
            <a:picLocks noChangeAspect="1"/>
          </p:cNvPicPr>
          <p:nvPr/>
        </p:nvPicPr>
        <p:blipFill>
          <a:blip r:embed="rId2"/>
          <a:stretch>
            <a:fillRect/>
          </a:stretch>
        </p:blipFill>
        <p:spPr>
          <a:xfrm>
            <a:off x="3301432" y="0"/>
            <a:ext cx="5589136" cy="6403552"/>
          </a:xfrm>
          <a:prstGeom prst="rect">
            <a:avLst/>
          </a:prstGeom>
        </p:spPr>
      </p:pic>
      <p:sp>
        <p:nvSpPr>
          <p:cNvPr id="6" name="TextBox 5">
            <a:extLst>
              <a:ext uri="{FF2B5EF4-FFF2-40B4-BE49-F238E27FC236}">
                <a16:creationId xmlns:a16="http://schemas.microsoft.com/office/drawing/2014/main" id="{FF5B1479-750C-443E-95AB-DA883DC21476}"/>
              </a:ext>
            </a:extLst>
          </p:cNvPr>
          <p:cNvSpPr txBox="1"/>
          <p:nvPr/>
        </p:nvSpPr>
        <p:spPr>
          <a:xfrm>
            <a:off x="9130053" y="5475515"/>
            <a:ext cx="2904103" cy="461665"/>
          </a:xfrm>
          <a:prstGeom prst="rect">
            <a:avLst/>
          </a:prstGeom>
          <a:noFill/>
        </p:spPr>
        <p:txBody>
          <a:bodyPr wrap="square" rtlCol="0">
            <a:spAutoFit/>
          </a:bodyPr>
          <a:lstStyle/>
          <a:p>
            <a:r>
              <a:rPr lang="en-NZ" sz="2400" b="1" dirty="0"/>
              <a:t>disciple.org.nz/shape</a:t>
            </a:r>
            <a:endParaRPr lang="en-GB" sz="2400" b="1" dirty="0"/>
          </a:p>
        </p:txBody>
      </p:sp>
    </p:spTree>
    <p:extLst>
      <p:ext uri="{BB962C8B-B14F-4D97-AF65-F5344CB8AC3E}">
        <p14:creationId xmlns:p14="http://schemas.microsoft.com/office/powerpoint/2010/main" val="2097571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C5F2FC0E-4434-C74B-9FB4-0126DD625E3A}"/>
              </a:ext>
            </a:extLst>
          </p:cNvPr>
          <p:cNvPicPr>
            <a:picLocks noChangeAspect="1"/>
          </p:cNvPicPr>
          <p:nvPr/>
        </p:nvPicPr>
        <p:blipFill>
          <a:blip r:embed="rId2"/>
          <a:stretch>
            <a:fillRect/>
          </a:stretch>
        </p:blipFill>
        <p:spPr>
          <a:xfrm>
            <a:off x="0" y="1673"/>
            <a:ext cx="12192000" cy="6854653"/>
          </a:xfrm>
          <a:prstGeom prst="rect">
            <a:avLst/>
          </a:prstGeom>
        </p:spPr>
      </p:pic>
    </p:spTree>
    <p:extLst>
      <p:ext uri="{BB962C8B-B14F-4D97-AF65-F5344CB8AC3E}">
        <p14:creationId xmlns:p14="http://schemas.microsoft.com/office/powerpoint/2010/main" val="2138580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pPr algn="ctr"/>
            <a:r>
              <a:rPr lang="en-GB" sz="4800" dirty="0">
                <a:solidFill>
                  <a:schemeClr val="accent2">
                    <a:lumMod val="50000"/>
                  </a:schemeClr>
                </a:solidFill>
                <a:latin typeface="+mn-lt"/>
              </a:rPr>
              <a:t>[He] set his seal of ownership on us, and put his Spirit in our hearts as a deposit, guaranteeing what is to come.</a:t>
            </a:r>
            <a:endParaRPr lang="en-NZ" sz="4800" dirty="0">
              <a:solidFill>
                <a:schemeClr val="accent2">
                  <a:lumMod val="50000"/>
                </a:schemeClr>
              </a:solidFill>
              <a:latin typeface="+mn-lt"/>
            </a:endParaRPr>
          </a:p>
        </p:txBody>
      </p:sp>
      <p:sp>
        <p:nvSpPr>
          <p:cNvPr id="9" name="Text Placeholder 8"/>
          <p:cNvSpPr>
            <a:spLocks noGrp="1"/>
          </p:cNvSpPr>
          <p:nvPr>
            <p:ph type="subTitle" idx="1"/>
          </p:nvPr>
        </p:nvSpPr>
        <p:spPr/>
        <p:txBody>
          <a:bodyPr/>
          <a:lstStyle/>
          <a:p>
            <a:endParaRPr lang="en-NZ" b="1" dirty="0">
              <a:solidFill>
                <a:schemeClr val="accent2">
                  <a:lumMod val="50000"/>
                </a:schemeClr>
              </a:solidFill>
            </a:endParaRPr>
          </a:p>
          <a:p>
            <a:r>
              <a:rPr lang="en-NZ" sz="3300" b="1" dirty="0">
                <a:solidFill>
                  <a:schemeClr val="accent2">
                    <a:lumMod val="50000"/>
                  </a:schemeClr>
                </a:solidFill>
              </a:rPr>
              <a:t>2 Corinthians 1:22</a:t>
            </a:r>
          </a:p>
        </p:txBody>
      </p:sp>
    </p:spTree>
    <p:extLst>
      <p:ext uri="{BB962C8B-B14F-4D97-AF65-F5344CB8AC3E}">
        <p14:creationId xmlns:p14="http://schemas.microsoft.com/office/powerpoint/2010/main" val="71407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27">
            <a:extLst>
              <a:ext uri="{FF2B5EF4-FFF2-40B4-BE49-F238E27FC236}">
                <a16:creationId xmlns:a16="http://schemas.microsoft.com/office/drawing/2014/main" id="{AE1AF813-2D2F-4B78-9216-388AF161E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29">
            <a:extLst>
              <a:ext uri="{FF2B5EF4-FFF2-40B4-BE49-F238E27FC236}">
                <a16:creationId xmlns:a16="http://schemas.microsoft.com/office/drawing/2014/main" id="{C47181D2-95D5-4439-9BDF-14D4FDC7B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Placeholder 7" descr="A close up of a sign&#10;&#10;Description automatically generated">
            <a:extLst>
              <a:ext uri="{FF2B5EF4-FFF2-40B4-BE49-F238E27FC236}">
                <a16:creationId xmlns:a16="http://schemas.microsoft.com/office/drawing/2014/main" id="{56A826E7-2345-40E3-BB8B-B3CFDEB95739}"/>
              </a:ext>
            </a:extLst>
          </p:cNvPr>
          <p:cNvPicPr>
            <a:picLocks noGrp="1" noChangeAspect="1"/>
          </p:cNvPicPr>
          <p:nvPr>
            <p:ph type="pic" idx="1"/>
          </p:nvPr>
        </p:nvPicPr>
        <p:blipFill rotWithShape="1">
          <a:blip r:embed="rId2"/>
          <a:srcRect l="450" r="438" b="-1"/>
          <a:stretch/>
        </p:blipFill>
        <p:spPr>
          <a:xfrm>
            <a:off x="20" y="10"/>
            <a:ext cx="12191980" cy="6857990"/>
          </a:xfrm>
          <a:prstGeom prst="rect">
            <a:avLst/>
          </a:prstGeom>
        </p:spPr>
      </p:pic>
    </p:spTree>
    <p:extLst>
      <p:ext uri="{BB962C8B-B14F-4D97-AF65-F5344CB8AC3E}">
        <p14:creationId xmlns:p14="http://schemas.microsoft.com/office/powerpoint/2010/main" val="691431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96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Why Am I Here?</a:t>
            </a:r>
            <a:br>
              <a:rPr lang="en-GB" sz="5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endParaRPr lang="en-US" sz="54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3600" dirty="0">
                <a:solidFill>
                  <a:schemeClr val="bg1"/>
                </a:solidFill>
              </a:rPr>
              <a:t>The most important questions of a lifetime</a:t>
            </a:r>
          </a:p>
        </p:txBody>
      </p:sp>
      <p:sp>
        <p:nvSpPr>
          <p:cNvPr id="2" name="Rectangle 1">
            <a:extLst>
              <a:ext uri="{FF2B5EF4-FFF2-40B4-BE49-F238E27FC236}">
                <a16:creationId xmlns:a16="http://schemas.microsoft.com/office/drawing/2014/main" id="{0863A80F-3FFD-A04B-A602-FD6A85DD1DA9}"/>
              </a:ext>
            </a:extLst>
          </p:cNvPr>
          <p:cNvSpPr/>
          <p:nvPr/>
        </p:nvSpPr>
        <p:spPr>
          <a:xfrm>
            <a:off x="7192598" y="4510388"/>
            <a:ext cx="4481996" cy="369332"/>
          </a:xfrm>
          <a:prstGeom prst="rect">
            <a:avLst/>
          </a:prstGeom>
        </p:spPr>
        <p:txBody>
          <a:bodyPr wrap="none">
            <a:spAutoFit/>
          </a:bodyPr>
          <a:lstStyle/>
          <a:p>
            <a:r>
              <a:rPr lang="en-NZ" dirty="0">
                <a:solidFill>
                  <a:schemeClr val="tx1">
                    <a:lumMod val="50000"/>
                    <a:lumOff val="50000"/>
                  </a:schemeClr>
                </a:solidFill>
                <a:latin typeface="arial" panose="020B0604020202020204" pitchFamily="34" charset="0"/>
              </a:rPr>
              <a:t>About 8,900,000,000 results</a:t>
            </a:r>
            <a:r>
              <a:rPr lang="en-NZ" dirty="0">
                <a:solidFill>
                  <a:schemeClr val="tx1">
                    <a:lumMod val="50000"/>
                    <a:lumOff val="50000"/>
                  </a:schemeClr>
                </a:solidFill>
              </a:rPr>
              <a:t> (0.65 seconds)</a:t>
            </a:r>
            <a:endParaRPr lang="en-US" dirty="0">
              <a:solidFill>
                <a:schemeClr val="tx1">
                  <a:lumMod val="50000"/>
                  <a:lumOff val="50000"/>
                </a:schemeClr>
              </a:solidFill>
            </a:endParaRPr>
          </a:p>
        </p:txBody>
      </p:sp>
    </p:spTree>
    <p:extLst>
      <p:ext uri="{BB962C8B-B14F-4D97-AF65-F5344CB8AC3E}">
        <p14:creationId xmlns:p14="http://schemas.microsoft.com/office/powerpoint/2010/main" val="285481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set>
                                      <p:cBhvr>
                                        <p:cTn id="7" dur="455" fill="hold">
                                          <p:stCondLst>
                                            <p:cond delay="0"/>
                                          </p:stCondLst>
                                        </p:cTn>
                                        <p:tgtEl>
                                          <p:spTgt spid="5"/>
                                        </p:tgtEl>
                                        <p:attrNameLst>
                                          <p:attrName>style.rotation</p:attrName>
                                        </p:attrNameLst>
                                      </p:cBhvr>
                                      <p:to>
                                        <p:strVal val="-45.0"/>
                                      </p:to>
                                    </p:set>
                                    <p:anim calcmode="lin" valueType="num">
                                      <p:cBhvr>
                                        <p:cTn id="8"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Does God Have A Purpose For My Life?</a:t>
            </a:r>
            <a:br>
              <a:rPr lang="en-GB" sz="4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endParaRPr lang="en-US" sz="44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3600" dirty="0">
                <a:solidFill>
                  <a:schemeClr val="bg1"/>
                </a:solidFill>
              </a:rPr>
              <a:t>The most important questions of a lifetime</a:t>
            </a:r>
          </a:p>
        </p:txBody>
      </p:sp>
      <p:sp>
        <p:nvSpPr>
          <p:cNvPr id="2" name="Rectangle 1">
            <a:extLst>
              <a:ext uri="{FF2B5EF4-FFF2-40B4-BE49-F238E27FC236}">
                <a16:creationId xmlns:a16="http://schemas.microsoft.com/office/drawing/2014/main" id="{2AC4CADB-5CCF-7745-9F7C-91EB9B15BAAE}"/>
              </a:ext>
            </a:extLst>
          </p:cNvPr>
          <p:cNvSpPr/>
          <p:nvPr/>
        </p:nvSpPr>
        <p:spPr>
          <a:xfrm>
            <a:off x="7194289" y="4502770"/>
            <a:ext cx="4534896" cy="369332"/>
          </a:xfrm>
          <a:prstGeom prst="rect">
            <a:avLst/>
          </a:prstGeom>
        </p:spPr>
        <p:txBody>
          <a:bodyPr wrap="none">
            <a:spAutoFit/>
          </a:bodyPr>
          <a:lstStyle/>
          <a:p>
            <a:r>
              <a:rPr lang="en-NZ" dirty="0">
                <a:solidFill>
                  <a:schemeClr val="tx1">
                    <a:lumMod val="50000"/>
                    <a:lumOff val="50000"/>
                  </a:schemeClr>
                </a:solidFill>
                <a:latin typeface="arial" panose="020B0604020202020204" pitchFamily="34" charset="0"/>
              </a:rPr>
              <a:t>About 2,270,000,000 results</a:t>
            </a:r>
            <a:r>
              <a:rPr lang="en-NZ" dirty="0">
                <a:solidFill>
                  <a:schemeClr val="tx1">
                    <a:lumMod val="50000"/>
                    <a:lumOff val="50000"/>
                  </a:schemeClr>
                </a:solidFill>
              </a:rPr>
              <a:t> (0.64 seconds) </a:t>
            </a:r>
            <a:endParaRPr lang="en-US" dirty="0">
              <a:solidFill>
                <a:schemeClr val="tx1">
                  <a:lumMod val="50000"/>
                  <a:lumOff val="50000"/>
                </a:schemeClr>
              </a:solidFill>
            </a:endParaRPr>
          </a:p>
        </p:txBody>
      </p:sp>
    </p:spTree>
    <p:extLst>
      <p:ext uri="{BB962C8B-B14F-4D97-AF65-F5344CB8AC3E}">
        <p14:creationId xmlns:p14="http://schemas.microsoft.com/office/powerpoint/2010/main" val="22329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set>
                                      <p:cBhvr>
                                        <p:cTn id="7" dur="455" fill="hold">
                                          <p:stCondLst>
                                            <p:cond delay="0"/>
                                          </p:stCondLst>
                                        </p:cTn>
                                        <p:tgtEl>
                                          <p:spTgt spid="5"/>
                                        </p:tgtEl>
                                        <p:attrNameLst>
                                          <p:attrName>style.rotation</p:attrName>
                                        </p:attrNameLst>
                                      </p:cBhvr>
                                      <p:to>
                                        <p:strVal val="-45.0"/>
                                      </p:to>
                                    </p:set>
                                    <p:anim calcmode="lin" valueType="num">
                                      <p:cBhvr>
                                        <p:cTn id="8"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What Is God’s Will</a:t>
            </a:r>
            <a:br>
              <a:rPr lang="en-GB"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r>
              <a:rPr lang="en-GB"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For My Life?</a:t>
            </a:r>
            <a:br>
              <a:rPr lang="en-GB" sz="44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br>
            <a:endParaRPr lang="en-US" sz="44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3600" dirty="0">
                <a:solidFill>
                  <a:schemeClr val="bg1"/>
                </a:solidFill>
              </a:rPr>
              <a:t>The most important questions of a lifetime</a:t>
            </a:r>
          </a:p>
        </p:txBody>
      </p:sp>
    </p:spTree>
    <p:extLst>
      <p:ext uri="{BB962C8B-B14F-4D97-AF65-F5344CB8AC3E}">
        <p14:creationId xmlns:p14="http://schemas.microsoft.com/office/powerpoint/2010/main" val="91903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set>
                                      <p:cBhvr>
                                        <p:cTn id="7" dur="455" fill="hold">
                                          <p:stCondLst>
                                            <p:cond delay="0"/>
                                          </p:stCondLst>
                                        </p:cTn>
                                        <p:tgtEl>
                                          <p:spTgt spid="5"/>
                                        </p:tgtEl>
                                        <p:attrNameLst>
                                          <p:attrName>style.rotation</p:attrName>
                                        </p:attrNameLst>
                                      </p:cBhvr>
                                      <p:to>
                                        <p:strVal val="-45.0"/>
                                      </p:to>
                                    </p:set>
                                    <p:anim calcmode="lin" valueType="num">
                                      <p:cBhvr>
                                        <p:cTn id="8"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72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Why do people ask those kinds of questions?</a:t>
            </a:r>
            <a:endParaRPr lang="en-US" sz="40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3600" dirty="0">
                <a:solidFill>
                  <a:schemeClr val="bg1"/>
                </a:solidFill>
              </a:rPr>
              <a:t>The most important questions of a lifetime</a:t>
            </a:r>
          </a:p>
        </p:txBody>
      </p:sp>
    </p:spTree>
    <p:extLst>
      <p:ext uri="{BB962C8B-B14F-4D97-AF65-F5344CB8AC3E}">
        <p14:creationId xmlns:p14="http://schemas.microsoft.com/office/powerpoint/2010/main" val="24215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set>
                                      <p:cBhvr>
                                        <p:cTn id="7" dur="455" fill="hold">
                                          <p:stCondLst>
                                            <p:cond delay="0"/>
                                          </p:stCondLst>
                                        </p:cTn>
                                        <p:tgtEl>
                                          <p:spTgt spid="5"/>
                                        </p:tgtEl>
                                        <p:attrNameLst>
                                          <p:attrName>style.rotation</p:attrName>
                                        </p:attrNameLst>
                                      </p:cBhvr>
                                      <p:to>
                                        <p:strVal val="-45.0"/>
                                      </p:to>
                                    </p:set>
                                    <p:anim calcmode="lin" valueType="num">
                                      <p:cBhvr>
                                        <p:cTn id="8"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FD654AE-5043-4B36-96E5-22189EDF9A34}"/>
              </a:ext>
            </a:extLst>
          </p:cNvPr>
          <p:cNvSpPr>
            <a:spLocks noGrp="1"/>
          </p:cNvSpPr>
          <p:nvPr>
            <p:ph type="title"/>
          </p:nvPr>
        </p:nvSpPr>
        <p:spPr>
          <a:xfrm>
            <a:off x="1097280" y="758952"/>
            <a:ext cx="10058400" cy="3892168"/>
          </a:xfrm>
        </p:spPr>
        <p:txBody>
          <a:bodyPr vert="horz" lIns="91440" tIns="45720" rIns="91440" bIns="45720" rtlCol="0" anchor="b">
            <a:noAutofit/>
          </a:bodyPr>
          <a:lstStyle/>
          <a:p>
            <a:pPr algn="ctr">
              <a:lnSpc>
                <a:spcPct val="107000"/>
              </a:lnSpc>
              <a:spcAft>
                <a:spcPts val="800"/>
              </a:spcAft>
            </a:pPr>
            <a:r>
              <a:rPr lang="en-GB" sz="72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rPr>
              <a:t>Is it really significant that we find answers to the life changing questions?</a:t>
            </a:r>
            <a:endParaRPr lang="en-US" sz="4000" dirty="0">
              <a:solidFill>
                <a:schemeClr val="accent2">
                  <a:lumMod val="50000"/>
                </a:schemeClr>
              </a:solidFill>
            </a:endParaRPr>
          </a:p>
        </p:txBody>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ext Placeholder 5">
            <a:extLst>
              <a:ext uri="{FF2B5EF4-FFF2-40B4-BE49-F238E27FC236}">
                <a16:creationId xmlns:a16="http://schemas.microsoft.com/office/drawing/2014/main" id="{27D1A9E8-134D-4EC9-A88B-2DBC77F5C367}"/>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GB" sz="3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3600" dirty="0">
                <a:solidFill>
                  <a:schemeClr val="bg1"/>
                </a:solidFill>
              </a:rPr>
              <a:t>The most important questions of a lifetime</a:t>
            </a:r>
          </a:p>
        </p:txBody>
      </p:sp>
    </p:spTree>
    <p:extLst>
      <p:ext uri="{BB962C8B-B14F-4D97-AF65-F5344CB8AC3E}">
        <p14:creationId xmlns:p14="http://schemas.microsoft.com/office/powerpoint/2010/main" val="146023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set>
                                      <p:cBhvr>
                                        <p:cTn id="7" dur="455" fill="hold">
                                          <p:stCondLst>
                                            <p:cond delay="0"/>
                                          </p:stCondLst>
                                        </p:cTn>
                                        <p:tgtEl>
                                          <p:spTgt spid="5"/>
                                        </p:tgtEl>
                                        <p:attrNameLst>
                                          <p:attrName>style.rotation</p:attrName>
                                        </p:attrNameLst>
                                      </p:cBhvr>
                                      <p:to>
                                        <p:strVal val="-45.0"/>
                                      </p:to>
                                    </p:set>
                                    <p:anim calcmode="lin" valueType="num">
                                      <p:cBhvr>
                                        <p:cTn id="8"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2CE037-C9BE-2148-93E4-194CDB002A7E}"/>
              </a:ext>
            </a:extLst>
          </p:cNvPr>
          <p:cNvSpPr>
            <a:spLocks noGrp="1"/>
          </p:cNvSpPr>
          <p:nvPr>
            <p:ph type="title"/>
          </p:nvPr>
        </p:nvSpPr>
        <p:spPr>
          <a:xfrm>
            <a:off x="1097280" y="758952"/>
            <a:ext cx="10058400" cy="3892168"/>
          </a:xfrm>
        </p:spPr>
        <p:txBody>
          <a:bodyPr vert="horz" lIns="91440" tIns="45720" rIns="91440" bIns="45720" rtlCol="0" anchor="b">
            <a:noAutofit/>
          </a:bodyPr>
          <a:lstStyle/>
          <a:p>
            <a:r>
              <a:rPr lang="en-NZ" sz="2800" b="1" dirty="0"/>
              <a:t>15</a:t>
            </a:r>
            <a:r>
              <a:rPr lang="en-NZ" sz="4400" dirty="0"/>
              <a:t> Be very careful, then, how you live—not as unwise but as wise, </a:t>
            </a:r>
            <a:br>
              <a:rPr lang="en-NZ" sz="4400" dirty="0"/>
            </a:br>
            <a:r>
              <a:rPr lang="en-NZ" sz="2800" b="1" dirty="0"/>
              <a:t>16</a:t>
            </a:r>
            <a:r>
              <a:rPr lang="en-NZ" sz="4400" b="1" dirty="0"/>
              <a:t> </a:t>
            </a:r>
            <a:r>
              <a:rPr lang="en-NZ" sz="4400" dirty="0"/>
              <a:t>making the most of every opportunity, because the days are evil. </a:t>
            </a:r>
            <a:br>
              <a:rPr lang="en-NZ" sz="4400" dirty="0"/>
            </a:br>
            <a:r>
              <a:rPr lang="en-NZ" sz="2800" dirty="0"/>
              <a:t>17</a:t>
            </a:r>
            <a:r>
              <a:rPr lang="en-NZ" sz="4400" dirty="0"/>
              <a:t> Therefore do not be foolish, but </a:t>
            </a:r>
            <a:r>
              <a:rPr lang="en-NZ" sz="4400" b="1" dirty="0"/>
              <a:t>understand what the Lord’s will is. </a:t>
            </a:r>
          </a:p>
        </p:txBody>
      </p:sp>
      <p:sp>
        <p:nvSpPr>
          <p:cNvPr id="16" name="Rectangle 15">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CA328BDF-C052-1B48-8F78-296DE2D2FCEF}"/>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NZ" sz="3600" b="1" dirty="0">
              <a:solidFill>
                <a:schemeClr val="bg1"/>
              </a:solidFill>
            </a:endParaRPr>
          </a:p>
          <a:p>
            <a:r>
              <a:rPr lang="en-NZ" sz="3600" b="1" dirty="0">
                <a:solidFill>
                  <a:schemeClr val="bg1"/>
                </a:solidFill>
              </a:rPr>
              <a:t>Ephesians 5:15-17</a:t>
            </a:r>
            <a:endParaRPr lang="en-US" sz="4400" dirty="0">
              <a:solidFill>
                <a:schemeClr val="bg1"/>
              </a:solidFill>
            </a:endParaRPr>
          </a:p>
        </p:txBody>
      </p:sp>
    </p:spTree>
    <p:extLst>
      <p:ext uri="{BB962C8B-B14F-4D97-AF65-F5344CB8AC3E}">
        <p14:creationId xmlns:p14="http://schemas.microsoft.com/office/powerpoint/2010/main" val="3331445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2CE037-C9BE-2148-93E4-194CDB002A7E}"/>
              </a:ext>
            </a:extLst>
          </p:cNvPr>
          <p:cNvSpPr>
            <a:spLocks noGrp="1"/>
          </p:cNvSpPr>
          <p:nvPr>
            <p:ph type="title"/>
          </p:nvPr>
        </p:nvSpPr>
        <p:spPr>
          <a:xfrm>
            <a:off x="1097280" y="758952"/>
            <a:ext cx="10058400" cy="3892168"/>
          </a:xfrm>
        </p:spPr>
        <p:txBody>
          <a:bodyPr vert="horz" lIns="91440" tIns="45720" rIns="91440" bIns="45720" rtlCol="0" anchor="b">
            <a:noAutofit/>
          </a:bodyPr>
          <a:lstStyle/>
          <a:p>
            <a:r>
              <a:rPr lang="en-NZ" sz="3200" dirty="0"/>
              <a:t>“Don't be fools, then, but </a:t>
            </a:r>
            <a:r>
              <a:rPr lang="en-NZ" sz="3200" b="1" dirty="0"/>
              <a:t>try to find out what the Lord wants you to do</a:t>
            </a:r>
            <a:r>
              <a:rPr lang="en-NZ" sz="3200" dirty="0"/>
              <a:t>.” </a:t>
            </a:r>
            <a:r>
              <a:rPr lang="en-NZ" sz="2000" dirty="0"/>
              <a:t>GNT</a:t>
            </a:r>
            <a:br>
              <a:rPr lang="en-NZ" sz="2000" dirty="0"/>
            </a:br>
            <a:br>
              <a:rPr lang="en-NZ" sz="2000" dirty="0"/>
            </a:br>
            <a:r>
              <a:rPr lang="en-NZ" sz="3200" dirty="0"/>
              <a:t>“Don't be stupid. Instead, </a:t>
            </a:r>
            <a:r>
              <a:rPr lang="en-NZ" sz="3200" b="1" dirty="0"/>
              <a:t>find out what the Lord wants you to do</a:t>
            </a:r>
            <a:r>
              <a:rPr lang="en-NZ" sz="3200" dirty="0"/>
              <a:t>.” </a:t>
            </a:r>
            <a:r>
              <a:rPr lang="en-NZ" sz="2000" dirty="0"/>
              <a:t>CEV</a:t>
            </a:r>
            <a:br>
              <a:rPr lang="en-NZ" sz="2000" dirty="0"/>
            </a:br>
            <a:br>
              <a:rPr lang="en-NZ" sz="2000" dirty="0"/>
            </a:br>
            <a:r>
              <a:rPr lang="en-NZ" sz="3200" dirty="0"/>
              <a:t>“Don’t live carelessly, unthinkingly. </a:t>
            </a:r>
            <a:r>
              <a:rPr lang="en-NZ" sz="3200" b="1" dirty="0"/>
              <a:t>Make sure you understand what the Master wants</a:t>
            </a:r>
            <a:r>
              <a:rPr lang="en-NZ" sz="3200" dirty="0"/>
              <a:t>.” </a:t>
            </a:r>
            <a:r>
              <a:rPr lang="en-NZ" sz="2000" dirty="0"/>
              <a:t>Message</a:t>
            </a:r>
            <a:endParaRPr lang="en-NZ" sz="3200" dirty="0"/>
          </a:p>
        </p:txBody>
      </p:sp>
      <p:sp>
        <p:nvSpPr>
          <p:cNvPr id="16" name="Rectangle 15">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CA328BDF-C052-1B48-8F78-296DE2D2FCEF}"/>
              </a:ext>
            </a:extLst>
          </p:cNvPr>
          <p:cNvSpPr>
            <a:spLocks noGrp="1"/>
          </p:cNvSpPr>
          <p:nvPr>
            <p:ph type="body" idx="1"/>
          </p:nvPr>
        </p:nvSpPr>
        <p:spPr>
          <a:xfrm>
            <a:off x="1100051" y="5225240"/>
            <a:ext cx="10058400" cy="1143000"/>
          </a:xfrm>
        </p:spPr>
        <p:txBody>
          <a:bodyPr vert="horz" lIns="91440" tIns="45720" rIns="91440" bIns="45720" rtlCol="0">
            <a:normAutofit fontScale="92500" lnSpcReduction="10000"/>
          </a:bodyPr>
          <a:lstStyle/>
          <a:p>
            <a:endParaRPr lang="en-NZ" sz="3600" b="1" dirty="0">
              <a:solidFill>
                <a:schemeClr val="bg1"/>
              </a:solidFill>
            </a:endParaRPr>
          </a:p>
          <a:p>
            <a:r>
              <a:rPr lang="en-NZ" sz="3600" b="1" dirty="0">
                <a:solidFill>
                  <a:schemeClr val="bg1"/>
                </a:solidFill>
              </a:rPr>
              <a:t>Ephesians 5:17</a:t>
            </a:r>
            <a:endParaRPr lang="en-US" sz="4400" dirty="0">
              <a:solidFill>
                <a:schemeClr val="bg1"/>
              </a:solidFill>
            </a:endParaRPr>
          </a:p>
        </p:txBody>
      </p:sp>
    </p:spTree>
    <p:extLst>
      <p:ext uri="{BB962C8B-B14F-4D97-AF65-F5344CB8AC3E}">
        <p14:creationId xmlns:p14="http://schemas.microsoft.com/office/powerpoint/2010/main" val="40718167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528</Words>
  <Application>Microsoft Macintosh PowerPoint</Application>
  <PresentationFormat>Widescreen</PresentationFormat>
  <Paragraphs>74</Paragraphs>
  <Slides>25</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Retrospect</vt:lpstr>
      <vt:lpstr>PowerPoint Presentation</vt:lpstr>
      <vt:lpstr> The most important questions of a lifetime</vt:lpstr>
      <vt:lpstr>Why Am I Here? </vt:lpstr>
      <vt:lpstr>Does God Have A Purpose For My Life? </vt:lpstr>
      <vt:lpstr>What Is God’s Will For My Life? </vt:lpstr>
      <vt:lpstr>Why do people ask those kinds of questions?</vt:lpstr>
      <vt:lpstr>Is it really significant that we find answers to the life changing questions?</vt:lpstr>
      <vt:lpstr>15 Be very careful, then, how you live—not as unwise but as wise,  16 making the most of every opportunity, because the days are evil.  17 Therefore do not be foolish, but understand what the Lord’s will is. </vt:lpstr>
      <vt:lpstr>“Don't be fools, then, but try to find out what the Lord wants you to do.” GNT  “Don't be stupid. Instead, find out what the Lord wants you to do.” CEV  “Don’t live carelessly, unthinkingly. Make sure you understand what the Master wants.” Message</vt:lpstr>
      <vt:lpstr>PowerPoint Presentation</vt:lpstr>
      <vt:lpstr>“The LORD has made everything for his own purposes…” </vt:lpstr>
      <vt:lpstr>“For you formed my inward parts; you knitted me together in my mother’s womb.” </vt:lpstr>
      <vt:lpstr>“You saw me before I was born.”  </vt:lpstr>
      <vt:lpstr>“Every day of my life was recorded in your book. Every moment was laid out before a single day had passed.” </vt:lpstr>
      <vt:lpstr>“From one man he made all the nations, that they should inhabit the whole earth; and he marked out their appointed times in history and the boundaries of their lands.”</vt:lpstr>
      <vt:lpstr>What Are Possible Benefits Of Discovering God’s Purpose ?</vt:lpstr>
      <vt:lpstr>Fruitfulness</vt:lpstr>
      <vt:lpstr>…so that you may live a life worthy of the Lord and please him in every way: bearing fruit in every good work, growing in the knowledge of God…</vt:lpstr>
      <vt:lpstr> God gives us a unique calling  </vt:lpstr>
      <vt:lpstr>Fulfilment</vt:lpstr>
      <vt:lpstr>You will enjoy the fruit of your labor. How joyful and prosperous you will be!</vt:lpstr>
      <vt:lpstr>PowerPoint Presentation</vt:lpstr>
      <vt:lpstr>PowerPoint Presentation</vt:lpstr>
      <vt:lpstr>[He] set his seal of ownership on us, and put his Spirit in our hearts as a deposit, guaranteeing what is to come.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 Kulakov</dc:creator>
  <cp:lastModifiedBy>Victor Kulakov</cp:lastModifiedBy>
  <cp:revision>4</cp:revision>
  <dcterms:created xsi:type="dcterms:W3CDTF">2020-11-27T20:20:33Z</dcterms:created>
  <dcterms:modified xsi:type="dcterms:W3CDTF">2021-06-09T02:56:08Z</dcterms:modified>
</cp:coreProperties>
</file>