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Lst>
  <p:sldSz cx="18288000" cy="10287000"/>
  <p:notesSz cx="6858000" cy="9144000"/>
  <p:embeddedFontLst>
    <p:embeddedFont>
      <p:font typeface="Calibri" panose="020F0502020204030204" pitchFamily="34" charset="0"/>
      <p:regular r:id="rId3"/>
      <p:bold r:id="rId4"/>
      <p:italic r:id="rId5"/>
      <p:boldItalic r:id="rId6"/>
    </p:embeddedFont>
    <p:embeddedFont>
      <p:font typeface="Zilla Slab Bold" pitchFamily="2" charset="0"/>
      <p:regular r:id="rId7"/>
      <p:bold r:id="rId8"/>
    </p:embeddedFont>
    <p:embeddedFont>
      <p:font typeface="Zilla Slab Medium" pitchFamily="2" charset="0"/>
      <p:regular r:id="rId9"/>
      <p:italic r:id="rId10"/>
    </p:embeddedFont>
    <p:embeddedFont>
      <p:font typeface="Zilla Slab Medium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1914"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702956"/>
            <a:ext cx="13667098" cy="193078"/>
            <a:chOff x="0" y="0"/>
            <a:chExt cx="40453856" cy="571500"/>
          </a:xfrm>
        </p:grpSpPr>
        <p:sp>
          <p:nvSpPr>
            <p:cNvPr id="3" name="Freeform 3"/>
            <p:cNvSpPr/>
            <p:nvPr/>
          </p:nvSpPr>
          <p:spPr>
            <a:xfrm>
              <a:off x="0" y="255270"/>
              <a:ext cx="40453856" cy="69850"/>
            </a:xfrm>
            <a:custGeom>
              <a:avLst/>
              <a:gdLst/>
              <a:ahLst/>
              <a:cxnLst/>
              <a:rect l="l" t="t" r="r" b="b"/>
              <a:pathLst>
                <a:path w="40453856" h="69850">
                  <a:moveTo>
                    <a:pt x="40163028" y="0"/>
                  </a:moveTo>
                  <a:lnTo>
                    <a:pt x="0" y="0"/>
                  </a:lnTo>
                  <a:lnTo>
                    <a:pt x="0" y="69850"/>
                  </a:lnTo>
                  <a:lnTo>
                    <a:pt x="40453856" y="69850"/>
                  </a:lnTo>
                  <a:lnTo>
                    <a:pt x="40453856" y="0"/>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2268" y="5884347"/>
            <a:ext cx="2186823" cy="29335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43033" y="5100407"/>
            <a:ext cx="2316210" cy="3735822"/>
          </a:xfrm>
          <a:prstGeom prst="rect">
            <a:avLst/>
          </a:prstGeom>
        </p:spPr>
      </p:pic>
      <p:pic>
        <p:nvPicPr>
          <p:cNvPr id="6" name="Picture 6"/>
          <p:cNvPicPr>
            <a:picLocks noChangeAspect="1"/>
          </p:cNvPicPr>
          <p:nvPr/>
        </p:nvPicPr>
        <p:blipFill>
          <a:blip r:embed="rId6"/>
          <a:srcRect l="2487" r="17988"/>
          <a:stretch>
            <a:fillRect/>
          </a:stretch>
        </p:blipFill>
        <p:spPr>
          <a:xfrm>
            <a:off x="-4044896" y="-926165"/>
            <a:ext cx="13375858" cy="11213165"/>
          </a:xfrm>
          <a:prstGeom prst="rect">
            <a:avLst/>
          </a:prstGeom>
        </p:spPr>
      </p:pic>
      <p:grpSp>
        <p:nvGrpSpPr>
          <p:cNvPr id="7" name="Group 7"/>
          <p:cNvGrpSpPr/>
          <p:nvPr/>
        </p:nvGrpSpPr>
        <p:grpSpPr>
          <a:xfrm>
            <a:off x="9861584" y="686220"/>
            <a:ext cx="8215192" cy="6664898"/>
            <a:chOff x="0" y="0"/>
            <a:chExt cx="10953590" cy="8886531"/>
          </a:xfrm>
        </p:grpSpPr>
        <p:sp>
          <p:nvSpPr>
            <p:cNvPr id="8" name="TextBox 8"/>
            <p:cNvSpPr txBox="1"/>
            <p:nvPr/>
          </p:nvSpPr>
          <p:spPr>
            <a:xfrm>
              <a:off x="0" y="2976915"/>
              <a:ext cx="10953590" cy="5909615"/>
            </a:xfrm>
            <a:prstGeom prst="rect">
              <a:avLst/>
            </a:prstGeom>
          </p:spPr>
          <p:txBody>
            <a:bodyPr lIns="0" tIns="0" rIns="0" bIns="0" rtlCol="0" anchor="t">
              <a:spAutoFit/>
            </a:bodyPr>
            <a:lstStyle/>
            <a:p>
              <a:pPr>
                <a:lnSpc>
                  <a:spcPts val="4061"/>
                </a:lnSpc>
              </a:pPr>
              <a:r>
                <a:rPr lang="en-US" sz="2921">
                  <a:solidFill>
                    <a:srgbClr val="000000"/>
                  </a:solidFill>
                  <a:latin typeface="Zilla Slab Medium"/>
                </a:rPr>
                <a:t>Let Love Shine in your community! </a:t>
              </a:r>
            </a:p>
            <a:p>
              <a:pPr>
                <a:lnSpc>
                  <a:spcPts val="4061"/>
                </a:lnSpc>
              </a:pPr>
              <a:endParaRPr lang="en-US" sz="2921">
                <a:solidFill>
                  <a:srgbClr val="000000"/>
                </a:solidFill>
                <a:latin typeface="Zilla Slab Medium"/>
              </a:endParaRPr>
            </a:p>
            <a:p>
              <a:pPr>
                <a:lnSpc>
                  <a:spcPts val="4061"/>
                </a:lnSpc>
              </a:pPr>
              <a:r>
                <a:rPr lang="en-US" sz="2921">
                  <a:solidFill>
                    <a:srgbClr val="000000"/>
                  </a:solidFill>
                  <a:latin typeface="Zilla Slab Medium"/>
                </a:rPr>
                <a:t>This year we've helped 2,800 kiwi families. Your offering today will ensure we can continue to serve here in New Zealand and around the world. </a:t>
              </a:r>
            </a:p>
            <a:p>
              <a:pPr>
                <a:lnSpc>
                  <a:spcPts val="4061"/>
                </a:lnSpc>
              </a:pPr>
              <a:endParaRPr lang="en-US" sz="2921">
                <a:solidFill>
                  <a:srgbClr val="000000"/>
                </a:solidFill>
                <a:latin typeface="Zilla Slab Medium"/>
              </a:endParaRPr>
            </a:p>
            <a:p>
              <a:pPr>
                <a:lnSpc>
                  <a:spcPts val="4061"/>
                </a:lnSpc>
              </a:pPr>
              <a:r>
                <a:rPr lang="en-US" sz="2921">
                  <a:solidFill>
                    <a:srgbClr val="000000"/>
                  </a:solidFill>
                  <a:latin typeface="Zilla Slab Medium"/>
                </a:rPr>
                <a:t>Please give through your offering or online:</a:t>
              </a:r>
            </a:p>
            <a:p>
              <a:pPr>
                <a:lnSpc>
                  <a:spcPts val="7276"/>
                </a:lnSpc>
              </a:pPr>
              <a:r>
                <a:rPr lang="en-US" sz="5235">
                  <a:solidFill>
                    <a:srgbClr val="000000"/>
                  </a:solidFill>
                  <a:latin typeface="Zilla Slab Medium Bold"/>
                </a:rPr>
                <a:t>adra.org.nz/shine</a:t>
              </a:r>
            </a:p>
          </p:txBody>
        </p:sp>
        <p:sp>
          <p:nvSpPr>
            <p:cNvPr id="9" name="TextBox 9"/>
            <p:cNvSpPr txBox="1"/>
            <p:nvPr/>
          </p:nvSpPr>
          <p:spPr>
            <a:xfrm>
              <a:off x="0" y="-9525"/>
              <a:ext cx="10953590" cy="1586620"/>
            </a:xfrm>
            <a:prstGeom prst="rect">
              <a:avLst/>
            </a:prstGeom>
          </p:spPr>
          <p:txBody>
            <a:bodyPr lIns="0" tIns="0" rIns="0" bIns="0" rtlCol="0" anchor="t">
              <a:spAutoFit/>
            </a:bodyPr>
            <a:lstStyle/>
            <a:p>
              <a:pPr>
                <a:lnSpc>
                  <a:spcPts val="9350"/>
                </a:lnSpc>
              </a:pPr>
              <a:r>
                <a:rPr lang="en-US" sz="7791">
                  <a:solidFill>
                    <a:srgbClr val="000000"/>
                  </a:solidFill>
                  <a:latin typeface="Zilla Slab Bold"/>
                </a:rPr>
                <a:t>Give Today</a:t>
              </a:r>
            </a:p>
          </p:txBody>
        </p:sp>
      </p:grpSp>
      <p:pic>
        <p:nvPicPr>
          <p:cNvPr id="10" name="Picture 10"/>
          <p:cNvPicPr>
            <a:picLocks noChangeAspect="1"/>
          </p:cNvPicPr>
          <p:nvPr/>
        </p:nvPicPr>
        <p:blipFill>
          <a:blip r:embed="rId7"/>
          <a:srcRect/>
          <a:stretch>
            <a:fillRect/>
          </a:stretch>
        </p:blipFill>
        <p:spPr>
          <a:xfrm>
            <a:off x="13796910" y="6174170"/>
            <a:ext cx="5250650" cy="5250650"/>
          </a:xfrm>
          <a:prstGeom prst="rect">
            <a:avLst/>
          </a:prstGeom>
        </p:spPr>
      </p:pic>
      <p:pic>
        <p:nvPicPr>
          <p:cNvPr id="11" name="Picture 11"/>
          <p:cNvPicPr>
            <a:picLocks noChangeAspect="1"/>
          </p:cNvPicPr>
          <p:nvPr/>
        </p:nvPicPr>
        <p:blipFill>
          <a:blip r:embed="rId8"/>
          <a:srcRect r="579"/>
          <a:stretch>
            <a:fillRect/>
          </a:stretch>
        </p:blipFill>
        <p:spPr>
          <a:xfrm>
            <a:off x="6855863" y="7856490"/>
            <a:ext cx="2012772" cy="20790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8BFC5B9CA9549AADD24986B801472" ma:contentTypeVersion="13" ma:contentTypeDescription="Create a new document." ma:contentTypeScope="" ma:versionID="8101ddc08deba903a987f6d8068e6fa0">
  <xsd:schema xmlns:xsd="http://www.w3.org/2001/XMLSchema" xmlns:xs="http://www.w3.org/2001/XMLSchema" xmlns:p="http://schemas.microsoft.com/office/2006/metadata/properties" xmlns:ns2="7ffea6f0-1139-415a-ba84-698dfaf2f8fe" xmlns:ns3="08f7d0ba-f72e-4bea-ad09-e13f3d91db60" targetNamespace="http://schemas.microsoft.com/office/2006/metadata/properties" ma:root="true" ma:fieldsID="8d68b43bedeba36b057745c3745ac089" ns2:_="" ns3:_="">
    <xsd:import namespace="7ffea6f0-1139-415a-ba84-698dfaf2f8fe"/>
    <xsd:import namespace="08f7d0ba-f72e-4bea-ad09-e13f3d91db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ea6f0-1139-415a-ba84-698dfaf2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f7d0ba-f72e-4bea-ad09-e13f3d91db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83E61F-10E3-4B6B-B31E-DA36F8D5A989}"/>
</file>

<file path=customXml/itemProps2.xml><?xml version="1.0" encoding="utf-8"?>
<ds:datastoreItem xmlns:ds="http://schemas.openxmlformats.org/officeDocument/2006/customXml" ds:itemID="{93043005-2B3A-4E4F-8D20-EB3088BE7DD7}"/>
</file>

<file path=customXml/itemProps3.xml><?xml version="1.0" encoding="utf-8"?>
<ds:datastoreItem xmlns:ds="http://schemas.openxmlformats.org/officeDocument/2006/customXml" ds:itemID="{D9201545-95DA-4ED0-B768-C0AD06F12819}"/>
</file>

<file path=docProps/app.xml><?xml version="1.0" encoding="utf-8"?>
<Properties xmlns="http://schemas.openxmlformats.org/officeDocument/2006/extended-properties" xmlns:vt="http://schemas.openxmlformats.org/officeDocument/2006/docPropsVTypes">
  <TotalTime>4</TotalTime>
  <Words>51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Zilla Slab Bold</vt:lpstr>
      <vt:lpstr>Arial</vt:lpstr>
      <vt:lpstr>Zilla Slab Medium Bold</vt:lpstr>
      <vt:lpstr>Zilla Slab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thank you for gathering us. As we surrender ourselves in adoration, we ask that You would come by Your Holy Spirit and inspire our hearts today. Fill our lives with Your endless love. Inspire our conversations with Your truth. Fill our hearts with Your</dc:title>
  <dc:creator>Sarah Ryan</dc:creator>
  <cp:lastModifiedBy>Sarah Ryan</cp:lastModifiedBy>
  <cp:revision>2</cp:revision>
  <dcterms:created xsi:type="dcterms:W3CDTF">2006-08-16T00:00:00Z</dcterms:created>
  <dcterms:modified xsi:type="dcterms:W3CDTF">2021-08-30T22:03:52Z</dcterms:modified>
  <dc:identifier>DAEoi-OBXSc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0x010100BB28BFC5B9CA9549AADD24986B801472</vt:lpwstr>
  </property>
</Properties>
</file>