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" charset="1" panose="00000500000000000000"/>
      <p:regular r:id="rId12"/>
    </p:embeddedFont>
    <p:embeddedFont>
      <p:font typeface="Montserrat Bold" charset="1" panose="00000600000000000000"/>
      <p:regular r:id="rId13"/>
    </p:embeddedFont>
    <p:embeddedFont>
      <p:font typeface="Montserrat Italics" charset="1" panose="00000500000000000000"/>
      <p:regular r:id="rId14"/>
    </p:embeddedFont>
    <p:embeddedFont>
      <p:font typeface="Montserrat Bold Italics" charset="1" panose="000006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21654" b="3387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615969" y="5703509"/>
            <a:ext cx="13279095" cy="1327909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709640" y="-273975"/>
            <a:ext cx="13279095" cy="13279095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64768" y="3207433"/>
            <a:ext cx="7730278" cy="1497386"/>
            <a:chOff x="0" y="0"/>
            <a:chExt cx="5684172" cy="1101047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5684172" cy="1101047"/>
            </a:xfrm>
            <a:custGeom>
              <a:avLst/>
              <a:gdLst/>
              <a:ahLst/>
              <a:cxnLst/>
              <a:rect r="r" b="b" t="t" l="l"/>
              <a:pathLst>
                <a:path h="1101047" w="5684172">
                  <a:moveTo>
                    <a:pt x="5559711" y="1101047"/>
                  </a:moveTo>
                  <a:lnTo>
                    <a:pt x="124460" y="1101047"/>
                  </a:lnTo>
                  <a:cubicBezTo>
                    <a:pt x="55880" y="1101047"/>
                    <a:pt x="0" y="1045167"/>
                    <a:pt x="0" y="9765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9712" y="0"/>
                  </a:lnTo>
                  <a:cubicBezTo>
                    <a:pt x="5628292" y="0"/>
                    <a:pt x="5684172" y="55880"/>
                    <a:pt x="5684172" y="124460"/>
                  </a:cubicBezTo>
                  <a:lnTo>
                    <a:pt x="5684172" y="976587"/>
                  </a:lnTo>
                  <a:cubicBezTo>
                    <a:pt x="5684172" y="1045167"/>
                    <a:pt x="5628292" y="1101047"/>
                    <a:pt x="5559712" y="1101047"/>
                  </a:cubicBezTo>
                  <a:close/>
                </a:path>
              </a:pathLst>
            </a:custGeom>
            <a:solidFill>
              <a:srgbClr val="007B62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577105" y="7530757"/>
            <a:ext cx="1682195" cy="1727543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028700" y="8076567"/>
            <a:ext cx="7730278" cy="1266475"/>
            <a:chOff x="0" y="0"/>
            <a:chExt cx="5684172" cy="931255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5684172" cy="931255"/>
            </a:xfrm>
            <a:custGeom>
              <a:avLst/>
              <a:gdLst/>
              <a:ahLst/>
              <a:cxnLst/>
              <a:rect r="r" b="b" t="t" l="l"/>
              <a:pathLst>
                <a:path h="931255" w="5684172">
                  <a:moveTo>
                    <a:pt x="5559711" y="931255"/>
                  </a:moveTo>
                  <a:lnTo>
                    <a:pt x="124460" y="931255"/>
                  </a:lnTo>
                  <a:cubicBezTo>
                    <a:pt x="55880" y="931255"/>
                    <a:pt x="0" y="875375"/>
                    <a:pt x="0" y="806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9712" y="0"/>
                  </a:lnTo>
                  <a:cubicBezTo>
                    <a:pt x="5628292" y="0"/>
                    <a:pt x="5684172" y="55880"/>
                    <a:pt x="5684172" y="124460"/>
                  </a:cubicBezTo>
                  <a:lnTo>
                    <a:pt x="5684172" y="806795"/>
                  </a:lnTo>
                  <a:cubicBezTo>
                    <a:pt x="5684172" y="875375"/>
                    <a:pt x="5628292" y="931255"/>
                    <a:pt x="5559712" y="931255"/>
                  </a:cubicBezTo>
                  <a:close/>
                </a:path>
              </a:pathLst>
            </a:custGeom>
            <a:solidFill>
              <a:srgbClr val="007B62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170794" y="1162050"/>
            <a:ext cx="7446090" cy="1815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89"/>
              </a:lnSpc>
            </a:pPr>
            <a:r>
              <a:rPr lang="en-US" sz="6989">
                <a:solidFill>
                  <a:srgbClr val="FFFFFF"/>
                </a:solidFill>
                <a:latin typeface="Montserrat Classic Bold"/>
              </a:rPr>
              <a:t>RESPONDING IN UKRAINE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21112" y="3601854"/>
            <a:ext cx="7217591" cy="756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35"/>
              </a:lnSpc>
            </a:pPr>
            <a:r>
              <a:rPr lang="en-US" sz="5305">
                <a:solidFill>
                  <a:srgbClr val="FFFFFF"/>
                </a:solidFill>
                <a:latin typeface="Montserrat Classic"/>
              </a:rPr>
              <a:t>Help families in crisis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4768" y="5133975"/>
            <a:ext cx="7156839" cy="2519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35"/>
              </a:lnSpc>
            </a:pPr>
            <a:r>
              <a:rPr lang="en-US" sz="2690">
                <a:solidFill>
                  <a:srgbClr val="FFFFFF"/>
                </a:solidFill>
                <a:latin typeface="Montserrat"/>
              </a:rPr>
              <a:t>ADRA and the Seventh-day Adventist church is helping families affected by the conflict in Ukraine by providing shelter, food, hygiene items and other essential emergency items.</a:t>
            </a:r>
          </a:p>
          <a:p>
            <a:pPr>
              <a:lnSpc>
                <a:spcPts val="333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654500" y="8363235"/>
            <a:ext cx="6266627" cy="674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4302">
                <a:solidFill>
                  <a:srgbClr val="FFFFFF"/>
                </a:solidFill>
                <a:latin typeface="Montserrat Bold"/>
              </a:rPr>
              <a:t>www.adra.org.nz/help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DAE6YAelBzo</dc:identifier>
  <dcterms:modified xsi:type="dcterms:W3CDTF">2011-08-01T06:04:30Z</dcterms:modified>
  <cp:revision>1</cp:revision>
  <dc:title>Help Families in Crisis</dc:title>
</cp:coreProperties>
</file>