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Bobby Jones Soft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5447" t="4915" r="0" b="225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95000"/>
          </a:blip>
          <a:srcRect l="0" t="30467" r="0" b="30467"/>
          <a:stretch>
            <a:fillRect/>
          </a:stretch>
        </p:blipFill>
        <p:spPr>
          <a:xfrm flipH="false" flipV="false" rot="0">
            <a:off x="-4160161" y="-1841032"/>
            <a:ext cx="17145828" cy="13531393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978558" y="6206536"/>
            <a:ext cx="5427592" cy="2707663"/>
            <a:chOff x="0" y="0"/>
            <a:chExt cx="1931838" cy="963736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931838" cy="963736"/>
            </a:xfrm>
            <a:custGeom>
              <a:avLst/>
              <a:gdLst/>
              <a:ahLst/>
              <a:cxnLst/>
              <a:rect r="r" b="b" t="t" l="l"/>
              <a:pathLst>
                <a:path h="963736" w="1931838">
                  <a:moveTo>
                    <a:pt x="0" y="0"/>
                  </a:moveTo>
                  <a:lnTo>
                    <a:pt x="1931838" y="0"/>
                  </a:lnTo>
                  <a:lnTo>
                    <a:pt x="1931838" y="963736"/>
                  </a:lnTo>
                  <a:lnTo>
                    <a:pt x="0" y="963736"/>
                  </a:lnTo>
                  <a:close/>
                </a:path>
              </a:pathLst>
            </a:custGeom>
            <a:solidFill>
              <a:srgbClr val="7FCBC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161042" y="6434512"/>
            <a:ext cx="2251711" cy="2251711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0909390" y="8506474"/>
            <a:ext cx="7378610" cy="1208779"/>
            <a:chOff x="0" y="0"/>
            <a:chExt cx="1727094" cy="282936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727094" cy="282936"/>
            </a:xfrm>
            <a:custGeom>
              <a:avLst/>
              <a:gdLst/>
              <a:ahLst/>
              <a:cxnLst/>
              <a:rect r="r" b="b" t="t" l="l"/>
              <a:pathLst>
                <a:path h="282936" w="1727094">
                  <a:moveTo>
                    <a:pt x="0" y="0"/>
                  </a:moveTo>
                  <a:lnTo>
                    <a:pt x="1727094" y="0"/>
                  </a:lnTo>
                  <a:lnTo>
                    <a:pt x="1727094" y="282936"/>
                  </a:lnTo>
                  <a:lnTo>
                    <a:pt x="0" y="2829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</a:pP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987136" y="462381"/>
            <a:ext cx="3345358" cy="889308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722319" y="1746880"/>
            <a:ext cx="7874992" cy="2606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56"/>
              </a:lnSpc>
            </a:pPr>
            <a:r>
              <a:rPr lang="en-US" sz="10057">
                <a:solidFill>
                  <a:srgbClr val="000000"/>
                </a:solidFill>
                <a:latin typeface="Bobby Jones Soft"/>
              </a:rPr>
              <a:t>Appeal offering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4813" y="4510129"/>
            <a:ext cx="8189187" cy="1427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9"/>
              </a:lnSpc>
              <a:spcBef>
                <a:spcPct val="0"/>
              </a:spcBef>
            </a:pPr>
            <a:r>
              <a:rPr lang="en-US" sz="2764">
                <a:solidFill>
                  <a:srgbClr val="000000"/>
                </a:solidFill>
                <a:latin typeface="Roboto"/>
              </a:rPr>
              <a:t>Help girls like Hana by providing essential facilities and social support to improve wellbeing and build belonging for those most in need.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53208" y="9349504"/>
            <a:ext cx="4813215" cy="655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7"/>
              </a:lnSpc>
              <a:spcBef>
                <a:spcPct val="0"/>
              </a:spcBef>
            </a:pPr>
            <a:r>
              <a:rPr lang="en-US" sz="3855">
                <a:solidFill>
                  <a:srgbClr val="000000"/>
                </a:solidFill>
                <a:latin typeface="Roboto"/>
              </a:rPr>
              <a:t>adra.org.nz/belong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363108" y="6591354"/>
            <a:ext cx="2843555" cy="2052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5527">
                <a:solidFill>
                  <a:srgbClr val="000000"/>
                </a:solidFill>
                <a:latin typeface="Bobby Jones Soft"/>
              </a:rPr>
              <a:t>Scan to</a:t>
            </a:r>
          </a:p>
          <a:p>
            <a:pPr algn="ctr">
              <a:lnSpc>
                <a:spcPts val="9974"/>
              </a:lnSpc>
            </a:pPr>
            <a:r>
              <a:rPr lang="en-US" sz="10390">
                <a:solidFill>
                  <a:srgbClr val="000000"/>
                </a:solidFill>
                <a:latin typeface="Bobby Jones Soft"/>
              </a:rPr>
              <a:t>Give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512613" y="8662526"/>
            <a:ext cx="6172163" cy="839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7"/>
              </a:lnSpc>
              <a:spcBef>
                <a:spcPct val="0"/>
              </a:spcBef>
            </a:pPr>
            <a:r>
              <a:rPr lang="en-US" sz="2426">
                <a:solidFill>
                  <a:srgbClr val="000000"/>
                </a:solidFill>
                <a:latin typeface="Roboto"/>
              </a:rPr>
              <a:t>Hana (14), in Vanuatu lives with a disability and doesn't have access to health facilities.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DAFLgDHa0zU</dc:identifier>
  <dcterms:modified xsi:type="dcterms:W3CDTF">2011-08-01T06:04:30Z</dcterms:modified>
  <cp:revision>1</cp:revision>
  <dc:title>Appeal Offering Slide (Presentation (16:9))</dc:title>
</cp:coreProperties>
</file>